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2"/>
  </p:sldMasterIdLst>
  <p:notesMasterIdLst>
    <p:notesMasterId r:id="rId17"/>
  </p:notesMasterIdLst>
  <p:handoutMasterIdLst>
    <p:handoutMasterId r:id="rId18"/>
  </p:handoutMasterIdLst>
  <p:sldIdLst>
    <p:sldId id="278" r:id="rId3"/>
    <p:sldId id="289" r:id="rId4"/>
    <p:sldId id="270" r:id="rId5"/>
    <p:sldId id="287" r:id="rId6"/>
    <p:sldId id="288" r:id="rId7"/>
    <p:sldId id="290" r:id="rId8"/>
    <p:sldId id="293" r:id="rId9"/>
    <p:sldId id="297" r:id="rId10"/>
    <p:sldId id="285" r:id="rId11"/>
    <p:sldId id="291" r:id="rId12"/>
    <p:sldId id="292" r:id="rId13"/>
    <p:sldId id="294" r:id="rId14"/>
    <p:sldId id="295" r:id="rId15"/>
    <p:sldId id="296" r:id="rId16"/>
  </p:sldIdLst>
  <p:sldSz cx="9144000" cy="6858000" type="screen4x3"/>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43">
          <p15:clr>
            <a:srgbClr val="A4A3A4"/>
          </p15:clr>
        </p15:guide>
        <p15:guide id="3" orient="horz" pos="982">
          <p15:clr>
            <a:srgbClr val="A4A3A4"/>
          </p15:clr>
        </p15:guide>
        <p15:guide id="4" orient="horz" pos="1193">
          <p15:clr>
            <a:srgbClr val="A4A3A4"/>
          </p15:clr>
        </p15:guide>
        <p15:guide id="5" pos="2880">
          <p15:clr>
            <a:srgbClr val="A4A3A4"/>
          </p15:clr>
        </p15:guide>
        <p15:guide id="6" pos="3034">
          <p15:clr>
            <a:srgbClr val="A4A3A4"/>
          </p15:clr>
        </p15:guide>
        <p15:guide id="7" pos="75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6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60071" autoAdjust="0"/>
  </p:normalViewPr>
  <p:slideViewPr>
    <p:cSldViewPr snapToGrid="0">
      <p:cViewPr varScale="1">
        <p:scale>
          <a:sx n="89" d="100"/>
          <a:sy n="89" d="100"/>
        </p:scale>
        <p:origin x="1267" y="82"/>
      </p:cViewPr>
      <p:guideLst>
        <p:guide orient="horz" pos="2160"/>
        <p:guide orient="horz" pos="4043"/>
        <p:guide orient="horz" pos="982"/>
        <p:guide orient="horz" pos="1193"/>
        <p:guide pos="2880"/>
        <p:guide pos="3034"/>
        <p:guide pos="752"/>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4" d="100"/>
          <a:sy n="84" d="100"/>
        </p:scale>
        <p:origin x="-308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91E1A98-1FDC-4069-A549-108C524DA00B}" type="datetimeFigureOut">
              <a:rPr lang="en-US" smtClean="0"/>
              <a:pPr/>
              <a:t>4/30/2015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C77194-D090-47CB-A252-F02355B118C3}" type="slidenum">
              <a:rPr lang="en-US" smtClean="0"/>
              <a:pPr/>
              <a:t>‹#›</a:t>
            </a:fld>
            <a:endParaRPr lang="en-US" dirty="0"/>
          </a:p>
        </p:txBody>
      </p:sp>
    </p:spTree>
    <p:extLst>
      <p:ext uri="{BB962C8B-B14F-4D97-AF65-F5344CB8AC3E}">
        <p14:creationId xmlns:p14="http://schemas.microsoft.com/office/powerpoint/2010/main" val="4058293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3F48AF-06F8-4945-9F42-661BBF80F64A}" type="datetimeFigureOut">
              <a:rPr lang="en-US" smtClean="0"/>
              <a:pPr/>
              <a:t>4/30/2015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9C13A5-511F-4D4F-B778-6AB878583413}" type="slidenum">
              <a:rPr lang="en-US" smtClean="0"/>
              <a:pPr/>
              <a:t>‹#›</a:t>
            </a:fld>
            <a:endParaRPr lang="en-US"/>
          </a:p>
        </p:txBody>
      </p:sp>
    </p:spTree>
    <p:extLst>
      <p:ext uri="{BB962C8B-B14F-4D97-AF65-F5344CB8AC3E}">
        <p14:creationId xmlns:p14="http://schemas.microsoft.com/office/powerpoint/2010/main" val="1295427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Rippling Water</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(Basic)</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Note: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This video template is optimized for Microsoft PowerPoint 2010.</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 PowerPoint 2007, video elements will play, but any content overlapping the video bars will be covered by the video when in slideshow mode.</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 PowerPoint 2003, video will not play, but the poster frame of the videos will remain in place as static images. </a:t>
            </a:r>
            <a:r>
              <a:rPr lang="en-US" dirty="0" smtClean="0"/>
              <a:t/>
            </a:r>
            <a:br>
              <a:rPr lang="en-US" dirty="0" smtClean="0"/>
            </a:br>
            <a:endParaRPr lang="en-US"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The video:</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Plays automatically after each slide transition.</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Is 15 seconds long.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Seamlessly loops for infinite playback.</a:t>
            </a:r>
            <a:br>
              <a:rPr kumimoji="0" lang="en-US" sz="1200" b="0" i="0" u="none" strike="noStrike" kern="1200" cap="none" spc="0" normalizeH="0" baseline="0" noProof="0" dirty="0" smtClean="0">
                <a:ln>
                  <a:noFill/>
                </a:ln>
                <a:solidFill>
                  <a:prstClr val="black"/>
                </a:solidFill>
                <a:effectLst/>
                <a:uLnTx/>
                <a:uFillTx/>
                <a:latin typeface="Calibri"/>
                <a:ea typeface="+mn-ea"/>
                <a:cs typeface="+mn-cs"/>
              </a:rPr>
            </a:br>
            <a:endParaRPr kumimoji="0" lang="en-US" sz="1200" b="0" i="0" u="none" strike="noStrike" kern="1200" cap="none" spc="0" normalizeH="0" baseline="0" noProof="0" dirty="0" smtClean="0">
              <a:ln>
                <a:noFill/>
              </a:ln>
              <a:solidFill>
                <a:prstClr val="black"/>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To add slides or change layout: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To add a new slide, on the </a:t>
            </a:r>
            <a:r>
              <a:rPr kumimoji="0" lang="en-US" sz="1200" b="1" i="0" u="none" strike="noStrike" kern="1200" cap="none" spc="0" normalizeH="0" baseline="0" noProof="0" dirty="0" smtClean="0">
                <a:ln>
                  <a:noFill/>
                </a:ln>
                <a:solidFill>
                  <a:prstClr val="black"/>
                </a:solidFill>
                <a:effectLst/>
                <a:uLnTx/>
                <a:uFillTx/>
                <a:latin typeface="Calibri"/>
                <a:ea typeface="+mn-ea"/>
                <a:cs typeface="+mn-cs"/>
              </a:rPr>
              <a:t>Home</a:t>
            </a: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 tab, in the </a:t>
            </a:r>
            <a:r>
              <a:rPr kumimoji="0" lang="en-US" sz="1200" b="1" i="0" u="none" strike="noStrike" kern="1200" cap="none" spc="0" normalizeH="0" baseline="0" noProof="0" dirty="0" smtClean="0">
                <a:ln>
                  <a:noFill/>
                </a:ln>
                <a:solidFill>
                  <a:prstClr val="black"/>
                </a:solidFill>
                <a:effectLst/>
                <a:uLnTx/>
                <a:uFillTx/>
                <a:latin typeface="Calibri"/>
                <a:ea typeface="+mn-ea"/>
                <a:cs typeface="+mn-cs"/>
              </a:rPr>
              <a:t>Slides</a:t>
            </a: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 group, click the arrow under </a:t>
            </a:r>
            <a:r>
              <a:rPr kumimoji="0" lang="en-US" sz="1200" b="1" i="0" u="none" strike="noStrike" kern="1200" cap="none" spc="0" normalizeH="0" baseline="0" noProof="0" dirty="0" smtClean="0">
                <a:ln>
                  <a:noFill/>
                </a:ln>
                <a:solidFill>
                  <a:prstClr val="black"/>
                </a:solidFill>
                <a:effectLst/>
                <a:uLnTx/>
                <a:uFillTx/>
                <a:latin typeface="Calibri"/>
                <a:ea typeface="+mn-ea"/>
                <a:cs typeface="+mn-cs"/>
              </a:rPr>
              <a:t>New Slide</a:t>
            </a: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 then click under </a:t>
            </a:r>
            <a:r>
              <a:rPr kumimoji="0" lang="en-US" sz="1200" b="1" i="0" u="none" strike="noStrike" kern="1200" cap="none" spc="0" normalizeH="0" baseline="0" noProof="0" dirty="0" smtClean="0">
                <a:ln>
                  <a:noFill/>
                </a:ln>
                <a:solidFill>
                  <a:prstClr val="black"/>
                </a:solidFill>
                <a:effectLst/>
                <a:uLnTx/>
                <a:uFillTx/>
                <a:latin typeface="Calibri"/>
                <a:ea typeface="+mn-ea"/>
                <a:cs typeface="+mn-cs"/>
              </a:rPr>
              <a:t>Motion Background Theme</a:t>
            </a: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 then select the desired layout.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To change the layout of an existing slide, on the </a:t>
            </a:r>
            <a:r>
              <a:rPr kumimoji="0" lang="en-US" sz="1200" b="1" i="0" u="none" strike="noStrike" kern="1200" cap="none" spc="0" normalizeH="0" baseline="0" noProof="0" dirty="0" smtClean="0">
                <a:ln>
                  <a:noFill/>
                </a:ln>
                <a:solidFill>
                  <a:prstClr val="black"/>
                </a:solidFill>
                <a:effectLst/>
                <a:uLnTx/>
                <a:uFillTx/>
                <a:latin typeface="Calibri"/>
                <a:ea typeface="+mn-ea"/>
                <a:cs typeface="+mn-cs"/>
              </a:rPr>
              <a:t>Home</a:t>
            </a: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 tab, in the </a:t>
            </a:r>
            <a:r>
              <a:rPr kumimoji="0" lang="en-US" sz="1200" b="1" i="0" u="none" strike="noStrike" kern="1200" cap="none" spc="0" normalizeH="0" baseline="0" noProof="0" dirty="0" smtClean="0">
                <a:ln>
                  <a:noFill/>
                </a:ln>
                <a:solidFill>
                  <a:prstClr val="black"/>
                </a:solidFill>
                <a:effectLst/>
                <a:uLnTx/>
                <a:uFillTx/>
                <a:latin typeface="Calibri"/>
                <a:ea typeface="+mn-ea"/>
                <a:cs typeface="+mn-cs"/>
              </a:rPr>
              <a:t>Slides</a:t>
            </a: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 group, click </a:t>
            </a:r>
            <a:r>
              <a:rPr kumimoji="0" lang="en-US" sz="1200" b="1" i="0" u="none" strike="noStrike" kern="1200" cap="none" spc="0" normalizeH="0" baseline="0" noProof="0" dirty="0" smtClean="0">
                <a:ln>
                  <a:noFill/>
                </a:ln>
                <a:solidFill>
                  <a:prstClr val="black"/>
                </a:solidFill>
                <a:effectLst/>
                <a:uLnTx/>
                <a:uFillTx/>
                <a:latin typeface="Calibri"/>
                <a:ea typeface="+mn-ea"/>
                <a:cs typeface="+mn-cs"/>
              </a:rPr>
              <a:t>Layout</a:t>
            </a: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 then select the desired layout.</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kern="1200" baseline="0" dirty="0" smtClean="0">
                <a:solidFill>
                  <a:schemeClr val="tx1"/>
                </a:solidFill>
                <a:effectLst/>
                <a:latin typeface="+mn-lt"/>
                <a:ea typeface="+mn-ea"/>
                <a:cs typeface="+mn-cs"/>
              </a:rPr>
              <a:t>Other </a:t>
            </a:r>
            <a:r>
              <a:rPr lang="en-US" b="0" kern="1200" baseline="0" dirty="0" smtClean="0">
                <a:solidFill>
                  <a:schemeClr val="tx1"/>
                </a:solidFill>
                <a:effectLst/>
                <a:latin typeface="+mn-lt"/>
                <a:ea typeface="+mn-ea"/>
                <a:cs typeface="+mn-cs"/>
              </a:rPr>
              <a:t>animated elements:</a:t>
            </a:r>
          </a:p>
          <a:p>
            <a:pPr marL="628650" lvl="1" indent="-171450">
              <a:buFont typeface="Arial" pitchFamily="34" charset="0"/>
              <a:buChar char="•"/>
            </a:pPr>
            <a:r>
              <a:rPr lang="en-US" kern="1200" baseline="0" dirty="0" smtClean="0">
                <a:solidFill>
                  <a:schemeClr val="tx1"/>
                </a:solidFill>
                <a:effectLst/>
                <a:latin typeface="+mn-lt"/>
                <a:ea typeface="+mn-ea"/>
                <a:cs typeface="+mn-cs"/>
              </a:rPr>
              <a:t>Any animated element you insert will begin after the slide transition and the background video has started.</a:t>
            </a:r>
          </a:p>
          <a:p>
            <a:pPr marL="685800" lvl="1" indent="-228600">
              <a:buFont typeface="+mj-lt"/>
              <a:buAutoNum type="arabicPeriod"/>
            </a:pPr>
            <a:endParaRPr lang="en-US" kern="1200" baseline="0" dirty="0" smtClean="0">
              <a:solidFill>
                <a:schemeClr val="tx1"/>
              </a:solidFill>
              <a:effectLst/>
              <a:latin typeface="+mn-lt"/>
              <a:ea typeface="+mn-ea"/>
              <a:cs typeface="+mn-cs"/>
            </a:endParaRPr>
          </a:p>
          <a:p>
            <a:pPr marL="228600" lvl="0" indent="-228600">
              <a:buFont typeface="+mj-lt"/>
              <a:buAutoNum type="arabicPeriod"/>
            </a:pPr>
            <a:r>
              <a:rPr lang="en-US" kern="1200" baseline="0" dirty="0" smtClean="0">
                <a:solidFill>
                  <a:schemeClr val="tx1"/>
                </a:solidFill>
                <a:effectLst/>
                <a:latin typeface="+mn-lt"/>
                <a:ea typeface="+mn-ea"/>
                <a:cs typeface="+mn-cs"/>
              </a:rPr>
              <a:t>Layouts with </a:t>
            </a:r>
            <a:r>
              <a:rPr lang="en-US" b="0" kern="1200" baseline="0" dirty="0" smtClean="0">
                <a:solidFill>
                  <a:schemeClr val="tx1"/>
                </a:solidFill>
                <a:effectLst/>
                <a:latin typeface="+mn-lt"/>
                <a:ea typeface="+mn-ea"/>
                <a:cs typeface="+mn-cs"/>
              </a:rPr>
              <a:t>video effects:</a:t>
            </a:r>
          </a:p>
          <a:p>
            <a:pPr marL="685800" lvl="1" indent="-228600">
              <a:buFont typeface="Arial" pitchFamily="34" charset="0"/>
              <a:buChar char="•"/>
            </a:pPr>
            <a:r>
              <a:rPr lang="en-US" kern="1200" baseline="0" dirty="0" smtClean="0">
                <a:solidFill>
                  <a:schemeClr val="tx1"/>
                </a:solidFill>
                <a:effectLst/>
                <a:latin typeface="+mn-lt"/>
                <a:ea typeface="+mn-ea"/>
                <a:cs typeface="+mn-cs"/>
              </a:rPr>
              <a:t>The </a:t>
            </a:r>
            <a:r>
              <a:rPr lang="en-US" kern="1200" baseline="0" smtClean="0">
                <a:solidFill>
                  <a:schemeClr val="tx1"/>
                </a:solidFill>
                <a:effectLst/>
                <a:latin typeface="+mn-lt"/>
                <a:ea typeface="+mn-ea"/>
                <a:cs typeface="+mn-cs"/>
              </a:rPr>
              <a:t>“(Green) Title </a:t>
            </a:r>
            <a:r>
              <a:rPr lang="en-US" kern="1200" baseline="0" dirty="0" smtClean="0">
                <a:solidFill>
                  <a:schemeClr val="tx1"/>
                </a:solidFill>
                <a:effectLst/>
                <a:latin typeface="+mn-lt"/>
                <a:ea typeface="+mn-ea"/>
                <a:cs typeface="+mn-cs"/>
              </a:rPr>
              <a:t>and Content” and “(Purple</a:t>
            </a:r>
            <a:r>
              <a:rPr lang="en-US" kern="1200" baseline="0" smtClean="0">
                <a:solidFill>
                  <a:schemeClr val="tx1"/>
                </a:solidFill>
                <a:effectLst/>
                <a:latin typeface="+mn-lt"/>
                <a:ea typeface="+mn-ea"/>
                <a:cs typeface="+mn-cs"/>
              </a:rPr>
              <a:t>) Title </a:t>
            </a:r>
            <a:r>
              <a:rPr lang="en-US" kern="1200" baseline="0" dirty="0" smtClean="0">
                <a:solidFill>
                  <a:schemeClr val="tx1"/>
                </a:solidFill>
                <a:effectLst/>
                <a:latin typeface="+mn-lt"/>
                <a:ea typeface="+mn-ea"/>
                <a:cs typeface="+mn-cs"/>
              </a:rPr>
              <a:t>and Content” layouts are creating by using a color overlay on the video.</a:t>
            </a:r>
          </a:p>
          <a:p>
            <a:pPr marL="1143000" lvl="2" indent="-228600">
              <a:buFont typeface="Courier New" pitchFamily="49" charset="0"/>
              <a:buChar char="o"/>
            </a:pPr>
            <a:r>
              <a:rPr lang="en-US" kern="1200" baseline="0" dirty="0" smtClean="0">
                <a:solidFill>
                  <a:schemeClr val="tx1"/>
                </a:solidFill>
                <a:effectLst/>
                <a:latin typeface="+mn-lt"/>
                <a:ea typeface="+mn-ea"/>
                <a:cs typeface="+mn-cs"/>
              </a:rPr>
              <a:t>With the video selected, under </a:t>
            </a:r>
            <a:r>
              <a:rPr lang="en-US" b="1" kern="1200" baseline="0" dirty="0" smtClean="0">
                <a:solidFill>
                  <a:schemeClr val="tx1"/>
                </a:solidFill>
                <a:effectLst/>
                <a:latin typeface="+mn-lt"/>
                <a:ea typeface="+mn-ea"/>
                <a:cs typeface="+mn-cs"/>
              </a:rPr>
              <a:t>Video Tools</a:t>
            </a:r>
            <a:r>
              <a:rPr lang="en-US" kern="1200" baseline="0" dirty="0" smtClean="0">
                <a:solidFill>
                  <a:schemeClr val="tx1"/>
                </a:solidFill>
                <a:effectLst/>
                <a:latin typeface="+mn-lt"/>
                <a:ea typeface="+mn-ea"/>
                <a:cs typeface="+mn-cs"/>
              </a:rPr>
              <a:t>, on the </a:t>
            </a:r>
            <a:r>
              <a:rPr lang="en-US" b="1" kern="1200" baseline="0" dirty="0" smtClean="0">
                <a:solidFill>
                  <a:schemeClr val="tx1"/>
                </a:solidFill>
                <a:effectLst/>
                <a:latin typeface="+mn-lt"/>
                <a:ea typeface="+mn-ea"/>
                <a:cs typeface="+mn-cs"/>
              </a:rPr>
              <a:t>Format</a:t>
            </a:r>
            <a:r>
              <a:rPr lang="en-US" kern="1200" baseline="0" dirty="0" smtClean="0">
                <a:solidFill>
                  <a:schemeClr val="tx1"/>
                </a:solidFill>
                <a:effectLst/>
                <a:latin typeface="+mn-lt"/>
                <a:ea typeface="+mn-ea"/>
                <a:cs typeface="+mn-cs"/>
              </a:rPr>
              <a:t> tab, in the </a:t>
            </a:r>
            <a:r>
              <a:rPr lang="en-US" b="1" kern="1200" baseline="0" dirty="0" smtClean="0">
                <a:solidFill>
                  <a:schemeClr val="tx1"/>
                </a:solidFill>
                <a:effectLst/>
                <a:latin typeface="+mn-lt"/>
                <a:ea typeface="+mn-ea"/>
                <a:cs typeface="+mn-cs"/>
              </a:rPr>
              <a:t>Adjust</a:t>
            </a:r>
            <a:r>
              <a:rPr lang="en-US" kern="1200" baseline="0" dirty="0" smtClean="0">
                <a:solidFill>
                  <a:schemeClr val="tx1"/>
                </a:solidFill>
                <a:effectLst/>
                <a:latin typeface="+mn-lt"/>
                <a:ea typeface="+mn-ea"/>
                <a:cs typeface="+mn-cs"/>
              </a:rPr>
              <a:t> group, select </a:t>
            </a:r>
            <a:r>
              <a:rPr lang="en-US" b="1" kern="1200" baseline="0" dirty="0" smtClean="0">
                <a:solidFill>
                  <a:schemeClr val="tx1"/>
                </a:solidFill>
                <a:effectLst/>
                <a:latin typeface="+mn-lt"/>
                <a:ea typeface="+mn-ea"/>
                <a:cs typeface="+mn-cs"/>
              </a:rPr>
              <a:t>Color</a:t>
            </a:r>
            <a:r>
              <a:rPr lang="en-US" kern="1200" baseline="0" dirty="0" smtClean="0">
                <a:solidFill>
                  <a:schemeClr val="tx1"/>
                </a:solidFill>
                <a:effectLst/>
                <a:latin typeface="+mn-lt"/>
                <a:ea typeface="+mn-ea"/>
                <a:cs typeface="+mn-cs"/>
              </a:rPr>
              <a:t> and choose </a:t>
            </a:r>
            <a:r>
              <a:rPr lang="en-US" b="1" kern="1200" baseline="0" dirty="0" smtClean="0">
                <a:solidFill>
                  <a:schemeClr val="tx1"/>
                </a:solidFill>
                <a:effectLst/>
                <a:latin typeface="+mn-lt"/>
                <a:ea typeface="+mn-ea"/>
                <a:cs typeface="+mn-cs"/>
              </a:rPr>
              <a:t>Teal, Accent Color 6 Light</a:t>
            </a:r>
            <a:r>
              <a:rPr lang="en-US" kern="1200" baseline="0" dirty="0" smtClean="0">
                <a:solidFill>
                  <a:schemeClr val="tx1"/>
                </a:solidFill>
                <a:effectLst/>
                <a:latin typeface="+mn-lt"/>
                <a:ea typeface="+mn-ea"/>
                <a:cs typeface="+mn-cs"/>
              </a:rPr>
              <a:t> (third row, seventh option from left) or </a:t>
            </a:r>
            <a:r>
              <a:rPr lang="en-US" b="1" kern="1200" baseline="0" dirty="0" smtClean="0">
                <a:solidFill>
                  <a:schemeClr val="tx1"/>
                </a:solidFill>
                <a:effectLst/>
                <a:latin typeface="+mn-lt"/>
                <a:ea typeface="+mn-ea"/>
                <a:cs typeface="+mn-cs"/>
              </a:rPr>
              <a:t>Periwinkle, Accent Color 5 Light</a:t>
            </a:r>
            <a:r>
              <a:rPr lang="en-US" kern="1200" baseline="0" dirty="0" smtClean="0">
                <a:solidFill>
                  <a:schemeClr val="tx1"/>
                </a:solidFill>
                <a:effectLst/>
                <a:latin typeface="+mn-lt"/>
                <a:ea typeface="+mn-ea"/>
                <a:cs typeface="+mn-cs"/>
              </a:rPr>
              <a:t> (third row, sixth option from left).</a:t>
            </a:r>
          </a:p>
          <a:p>
            <a:pPr marL="0" lvl="0"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649C13A5-511F-4D4F-B778-6AB878583413}" type="slidenum">
              <a:rPr lang="en-US" smtClean="0"/>
              <a:pPr/>
              <a:t>1</a:t>
            </a:fld>
            <a:endParaRPr lang="en-US"/>
          </a:p>
        </p:txBody>
      </p:sp>
    </p:spTree>
    <p:extLst>
      <p:ext uri="{BB962C8B-B14F-4D97-AF65-F5344CB8AC3E}">
        <p14:creationId xmlns:p14="http://schemas.microsoft.com/office/powerpoint/2010/main" val="528968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sz="900"/>
            </a:lvl1pPr>
          </a:lstStyle>
          <a:p>
            <a:fld id="{ACF4D067-4ADC-4E44-A8E1-EC6D134DA828}" type="datetimeFigureOut">
              <a:rPr lang="en-US" smtClean="0"/>
              <a:pPr/>
              <a:t>4/30/2015</a:t>
            </a:fld>
            <a:endParaRPr lang="en-US"/>
          </a:p>
        </p:txBody>
      </p:sp>
      <p:sp>
        <p:nvSpPr>
          <p:cNvPr id="5" name="Footer Placeholder 4"/>
          <p:cNvSpPr>
            <a:spLocks noGrp="1"/>
          </p:cNvSpPr>
          <p:nvPr>
            <p:ph type="ftr" sz="quarter" idx="11"/>
          </p:nvPr>
        </p:nvSpPr>
        <p:spPr/>
        <p:txBody>
          <a:bodyPr/>
          <a:lstStyle>
            <a:lvl1pPr>
              <a:defRPr sz="900"/>
            </a:lvl1pPr>
          </a:lstStyle>
          <a:p>
            <a:endParaRPr lang="en-US"/>
          </a:p>
        </p:txBody>
      </p:sp>
      <p:sp>
        <p:nvSpPr>
          <p:cNvPr id="6" name="Slide Number Placeholder 5"/>
          <p:cNvSpPr>
            <a:spLocks noGrp="1"/>
          </p:cNvSpPr>
          <p:nvPr>
            <p:ph type="sldNum" sz="quarter" idx="12"/>
          </p:nvPr>
        </p:nvSpPr>
        <p:spPr/>
        <p:txBody>
          <a:bodyPr/>
          <a:lstStyle>
            <a:lvl1pPr>
              <a:defRPr sz="900"/>
            </a:lvl1pPr>
          </a:lstStyle>
          <a:p>
            <a:fld id="{08A7F96F-1D34-4AD8-A324-DDD9B7126D3B}" type="slidenum">
              <a:rPr lang="en-US" smtClean="0"/>
              <a:pPr/>
              <a:t>‹#›</a:t>
            </a:fld>
            <a:endParaRPr lang="en-US"/>
          </a:p>
        </p:txBody>
      </p:sp>
      <p:sp>
        <p:nvSpPr>
          <p:cNvPr id="7" name="Rectangle 6"/>
          <p:cNvSpPr/>
          <p:nvPr userDrawn="1"/>
        </p:nvSpPr>
        <p:spPr>
          <a:xfrm>
            <a:off x="0" y="0"/>
            <a:ext cx="9144000" cy="1614482"/>
          </a:xfrm>
          <a:prstGeom prst="rect">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080000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8" name="Rectangle 7"/>
          <p:cNvSpPr/>
          <p:nvPr userDrawn="1"/>
        </p:nvSpPr>
        <p:spPr>
          <a:xfrm>
            <a:off x="0" y="4485737"/>
            <a:ext cx="9144000" cy="2372264"/>
          </a:xfrm>
          <a:prstGeom prst="rect">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080000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0" name="Freeform 5"/>
          <p:cNvSpPr>
            <a:spLocks/>
          </p:cNvSpPr>
          <p:nvPr userDrawn="1"/>
        </p:nvSpPr>
        <p:spPr bwMode="auto">
          <a:xfrm flipH="1">
            <a:off x="0" y="-1"/>
            <a:ext cx="9144000" cy="1236133"/>
          </a:xfrm>
          <a:custGeom>
            <a:avLst/>
            <a:gdLst>
              <a:gd name="T0" fmla="*/ 2880 w 2880"/>
              <a:gd name="T1" fmla="*/ 155 h 399"/>
              <a:gd name="T2" fmla="*/ 2880 w 2880"/>
              <a:gd name="T3" fmla="*/ 399 h 399"/>
              <a:gd name="T4" fmla="*/ 2285 w 2880"/>
              <a:gd name="T5" fmla="*/ 115 h 399"/>
              <a:gd name="T6" fmla="*/ 1228 w 2880"/>
              <a:gd name="T7" fmla="*/ 191 h 399"/>
              <a:gd name="T8" fmla="*/ 0 w 2880"/>
              <a:gd name="T9" fmla="*/ 125 h 399"/>
              <a:gd name="T10" fmla="*/ 0 w 2880"/>
              <a:gd name="T11" fmla="*/ 0 h 399"/>
              <a:gd name="T12" fmla="*/ 295 w 2880"/>
              <a:gd name="T13" fmla="*/ 90 h 399"/>
              <a:gd name="T14" fmla="*/ 1266 w 2880"/>
              <a:gd name="T15" fmla="*/ 163 h 399"/>
              <a:gd name="T16" fmla="*/ 2297 w 2880"/>
              <a:gd name="T17" fmla="*/ 14 h 399"/>
              <a:gd name="T18" fmla="*/ 2880 w 2880"/>
              <a:gd name="T19" fmla="*/ 155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399">
                <a:moveTo>
                  <a:pt x="2880" y="155"/>
                </a:moveTo>
                <a:cubicBezTo>
                  <a:pt x="2880" y="399"/>
                  <a:pt x="2880" y="399"/>
                  <a:pt x="2880" y="399"/>
                </a:cubicBezTo>
                <a:cubicBezTo>
                  <a:pt x="2880" y="399"/>
                  <a:pt x="2738" y="122"/>
                  <a:pt x="2285" y="115"/>
                </a:cubicBezTo>
                <a:cubicBezTo>
                  <a:pt x="1950" y="110"/>
                  <a:pt x="1693" y="116"/>
                  <a:pt x="1228" y="191"/>
                </a:cubicBezTo>
                <a:cubicBezTo>
                  <a:pt x="853" y="251"/>
                  <a:pt x="0" y="125"/>
                  <a:pt x="0" y="125"/>
                </a:cubicBezTo>
                <a:cubicBezTo>
                  <a:pt x="0" y="0"/>
                  <a:pt x="0" y="0"/>
                  <a:pt x="0" y="0"/>
                </a:cubicBezTo>
                <a:cubicBezTo>
                  <a:pt x="0" y="0"/>
                  <a:pt x="43" y="24"/>
                  <a:pt x="295" y="90"/>
                </a:cubicBezTo>
                <a:cubicBezTo>
                  <a:pt x="532" y="151"/>
                  <a:pt x="965" y="181"/>
                  <a:pt x="1266" y="163"/>
                </a:cubicBezTo>
                <a:cubicBezTo>
                  <a:pt x="1546" y="145"/>
                  <a:pt x="1975" y="18"/>
                  <a:pt x="2297" y="14"/>
                </a:cubicBezTo>
                <a:cubicBezTo>
                  <a:pt x="2619" y="10"/>
                  <a:pt x="2880" y="155"/>
                  <a:pt x="2880" y="155"/>
                </a:cubicBezTo>
                <a:close/>
              </a:path>
            </a:pathLst>
          </a:custGeom>
          <a:gradFill>
            <a:gsLst>
              <a:gs pos="0">
                <a:schemeClr val="tx1">
                  <a:alpha val="50000"/>
                </a:schemeClr>
              </a:gs>
              <a:gs pos="35000">
                <a:schemeClr val="tx1">
                  <a:alpha val="20000"/>
                </a:schemeClr>
              </a:gs>
              <a:gs pos="100000">
                <a:schemeClr val="tx1">
                  <a:alpha val="25000"/>
                </a:schemeClr>
              </a:gs>
            </a:gsLst>
            <a:lin ang="16200000" scaled="1"/>
          </a:grad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14" name="Freeform 5"/>
          <p:cNvSpPr>
            <a:spLocks/>
          </p:cNvSpPr>
          <p:nvPr userDrawn="1"/>
        </p:nvSpPr>
        <p:spPr bwMode="auto">
          <a:xfrm>
            <a:off x="0" y="653038"/>
            <a:ext cx="9144000" cy="1307726"/>
          </a:xfrm>
          <a:custGeom>
            <a:avLst/>
            <a:gdLst>
              <a:gd name="T0" fmla="*/ 2880 w 2880"/>
              <a:gd name="T1" fmla="*/ 155 h 399"/>
              <a:gd name="T2" fmla="*/ 2880 w 2880"/>
              <a:gd name="T3" fmla="*/ 399 h 399"/>
              <a:gd name="T4" fmla="*/ 2285 w 2880"/>
              <a:gd name="T5" fmla="*/ 115 h 399"/>
              <a:gd name="T6" fmla="*/ 1228 w 2880"/>
              <a:gd name="T7" fmla="*/ 191 h 399"/>
              <a:gd name="T8" fmla="*/ 0 w 2880"/>
              <a:gd name="T9" fmla="*/ 125 h 399"/>
              <a:gd name="T10" fmla="*/ 0 w 2880"/>
              <a:gd name="T11" fmla="*/ 0 h 399"/>
              <a:gd name="T12" fmla="*/ 295 w 2880"/>
              <a:gd name="T13" fmla="*/ 90 h 399"/>
              <a:gd name="T14" fmla="*/ 1266 w 2880"/>
              <a:gd name="T15" fmla="*/ 163 h 399"/>
              <a:gd name="T16" fmla="*/ 2297 w 2880"/>
              <a:gd name="T17" fmla="*/ 14 h 399"/>
              <a:gd name="T18" fmla="*/ 2880 w 2880"/>
              <a:gd name="T19" fmla="*/ 155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399">
                <a:moveTo>
                  <a:pt x="2880" y="155"/>
                </a:moveTo>
                <a:cubicBezTo>
                  <a:pt x="2880" y="399"/>
                  <a:pt x="2880" y="399"/>
                  <a:pt x="2880" y="399"/>
                </a:cubicBezTo>
                <a:cubicBezTo>
                  <a:pt x="2880" y="399"/>
                  <a:pt x="2738" y="122"/>
                  <a:pt x="2285" y="115"/>
                </a:cubicBezTo>
                <a:cubicBezTo>
                  <a:pt x="1950" y="110"/>
                  <a:pt x="1693" y="116"/>
                  <a:pt x="1228" y="191"/>
                </a:cubicBezTo>
                <a:cubicBezTo>
                  <a:pt x="853" y="251"/>
                  <a:pt x="0" y="125"/>
                  <a:pt x="0" y="125"/>
                </a:cubicBezTo>
                <a:cubicBezTo>
                  <a:pt x="0" y="0"/>
                  <a:pt x="0" y="0"/>
                  <a:pt x="0" y="0"/>
                </a:cubicBezTo>
                <a:cubicBezTo>
                  <a:pt x="0" y="0"/>
                  <a:pt x="43" y="24"/>
                  <a:pt x="295" y="90"/>
                </a:cubicBezTo>
                <a:cubicBezTo>
                  <a:pt x="532" y="151"/>
                  <a:pt x="965" y="181"/>
                  <a:pt x="1266" y="163"/>
                </a:cubicBezTo>
                <a:cubicBezTo>
                  <a:pt x="1546" y="145"/>
                  <a:pt x="1975" y="18"/>
                  <a:pt x="2297" y="14"/>
                </a:cubicBezTo>
                <a:cubicBezTo>
                  <a:pt x="2619" y="10"/>
                  <a:pt x="2880" y="155"/>
                  <a:pt x="2880" y="155"/>
                </a:cubicBezTo>
                <a:close/>
              </a:path>
            </a:pathLst>
          </a:custGeom>
          <a:gradFill>
            <a:gsLst>
              <a:gs pos="0">
                <a:schemeClr val="tx1">
                  <a:alpha val="50000"/>
                </a:schemeClr>
              </a:gs>
              <a:gs pos="35000">
                <a:schemeClr val="tx1">
                  <a:alpha val="20000"/>
                </a:schemeClr>
              </a:gs>
              <a:gs pos="100000">
                <a:schemeClr val="tx1">
                  <a:alpha val="25000"/>
                </a:schemeClr>
              </a:gs>
            </a:gsLst>
            <a:lin ang="16200000" scaled="1"/>
          </a:grad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15" name="Freeform 6"/>
          <p:cNvSpPr>
            <a:spLocks/>
          </p:cNvSpPr>
          <p:nvPr userDrawn="1"/>
        </p:nvSpPr>
        <p:spPr bwMode="auto">
          <a:xfrm flipH="1">
            <a:off x="0" y="5207597"/>
            <a:ext cx="9144000" cy="928544"/>
          </a:xfrm>
          <a:custGeom>
            <a:avLst/>
            <a:gdLst>
              <a:gd name="T0" fmla="*/ 2880 w 2880"/>
              <a:gd name="T1" fmla="*/ 226 h 469"/>
              <a:gd name="T2" fmla="*/ 2880 w 2880"/>
              <a:gd name="T3" fmla="*/ 469 h 469"/>
              <a:gd name="T4" fmla="*/ 2303 w 2880"/>
              <a:gd name="T5" fmla="*/ 197 h 469"/>
              <a:gd name="T6" fmla="*/ 1214 w 2880"/>
              <a:gd name="T7" fmla="*/ 337 h 469"/>
              <a:gd name="T8" fmla="*/ 0 w 2880"/>
              <a:gd name="T9" fmla="*/ 255 h 469"/>
              <a:gd name="T10" fmla="*/ 0 w 2880"/>
              <a:gd name="T11" fmla="*/ 80 h 469"/>
              <a:gd name="T12" fmla="*/ 1205 w 2880"/>
              <a:gd name="T13" fmla="*/ 309 h 469"/>
              <a:gd name="T14" fmla="*/ 2323 w 2880"/>
              <a:gd name="T15" fmla="*/ 6 h 469"/>
              <a:gd name="T16" fmla="*/ 2880 w 2880"/>
              <a:gd name="T17" fmla="*/ 22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0" h="469">
                <a:moveTo>
                  <a:pt x="2880" y="226"/>
                </a:moveTo>
                <a:cubicBezTo>
                  <a:pt x="2880" y="469"/>
                  <a:pt x="2880" y="469"/>
                  <a:pt x="2880" y="469"/>
                </a:cubicBezTo>
                <a:cubicBezTo>
                  <a:pt x="2880" y="469"/>
                  <a:pt x="2756" y="214"/>
                  <a:pt x="2303" y="197"/>
                </a:cubicBezTo>
                <a:cubicBezTo>
                  <a:pt x="1984" y="186"/>
                  <a:pt x="1688" y="291"/>
                  <a:pt x="1214" y="337"/>
                </a:cubicBezTo>
                <a:cubicBezTo>
                  <a:pt x="437" y="412"/>
                  <a:pt x="0" y="255"/>
                  <a:pt x="0" y="255"/>
                </a:cubicBezTo>
                <a:cubicBezTo>
                  <a:pt x="0" y="80"/>
                  <a:pt x="0" y="80"/>
                  <a:pt x="0" y="80"/>
                </a:cubicBezTo>
                <a:cubicBezTo>
                  <a:pt x="0" y="80"/>
                  <a:pt x="904" y="335"/>
                  <a:pt x="1205" y="309"/>
                </a:cubicBezTo>
                <a:cubicBezTo>
                  <a:pt x="1486" y="285"/>
                  <a:pt x="2001" y="11"/>
                  <a:pt x="2323" y="6"/>
                </a:cubicBezTo>
                <a:cubicBezTo>
                  <a:pt x="2645" y="0"/>
                  <a:pt x="2880" y="226"/>
                  <a:pt x="2880" y="226"/>
                </a:cubicBezTo>
                <a:close/>
              </a:path>
            </a:pathLst>
          </a:custGeom>
          <a:gradFill>
            <a:gsLst>
              <a:gs pos="0">
                <a:schemeClr val="tx1">
                  <a:alpha val="50000"/>
                </a:schemeClr>
              </a:gs>
              <a:gs pos="35000">
                <a:schemeClr val="tx1">
                  <a:alpha val="20000"/>
                </a:schemeClr>
              </a:gs>
              <a:gs pos="100000">
                <a:schemeClr val="tx1">
                  <a:alpha val="25000"/>
                </a:schemeClr>
              </a:gs>
            </a:gsLst>
            <a:lin ang="16200000" scaled="1"/>
          </a:grad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16" name="Freeform 7"/>
          <p:cNvSpPr>
            <a:spLocks/>
          </p:cNvSpPr>
          <p:nvPr userDrawn="1"/>
        </p:nvSpPr>
        <p:spPr bwMode="auto">
          <a:xfrm flipH="1">
            <a:off x="0" y="4792133"/>
            <a:ext cx="9144000" cy="1311400"/>
          </a:xfrm>
          <a:custGeom>
            <a:avLst/>
            <a:gdLst>
              <a:gd name="T0" fmla="*/ 0 w 2880"/>
              <a:gd name="T1" fmla="*/ 226 h 469"/>
              <a:gd name="T2" fmla="*/ 0 w 2880"/>
              <a:gd name="T3" fmla="*/ 469 h 469"/>
              <a:gd name="T4" fmla="*/ 577 w 2880"/>
              <a:gd name="T5" fmla="*/ 197 h 469"/>
              <a:gd name="T6" fmla="*/ 1666 w 2880"/>
              <a:gd name="T7" fmla="*/ 336 h 469"/>
              <a:gd name="T8" fmla="*/ 2880 w 2880"/>
              <a:gd name="T9" fmla="*/ 254 h 469"/>
              <a:gd name="T10" fmla="*/ 2880 w 2880"/>
              <a:gd name="T11" fmla="*/ 79 h 469"/>
              <a:gd name="T12" fmla="*/ 1675 w 2880"/>
              <a:gd name="T13" fmla="*/ 308 h 469"/>
              <a:gd name="T14" fmla="*/ 557 w 2880"/>
              <a:gd name="T15" fmla="*/ 5 h 469"/>
              <a:gd name="T16" fmla="*/ 0 w 2880"/>
              <a:gd name="T17" fmla="*/ 22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0" h="469">
                <a:moveTo>
                  <a:pt x="0" y="226"/>
                </a:moveTo>
                <a:cubicBezTo>
                  <a:pt x="0" y="469"/>
                  <a:pt x="0" y="469"/>
                  <a:pt x="0" y="469"/>
                </a:cubicBezTo>
                <a:cubicBezTo>
                  <a:pt x="0" y="469"/>
                  <a:pt x="124" y="213"/>
                  <a:pt x="577" y="197"/>
                </a:cubicBezTo>
                <a:cubicBezTo>
                  <a:pt x="896" y="185"/>
                  <a:pt x="1192" y="290"/>
                  <a:pt x="1666" y="336"/>
                </a:cubicBezTo>
                <a:cubicBezTo>
                  <a:pt x="2443" y="412"/>
                  <a:pt x="2880" y="254"/>
                  <a:pt x="2880" y="254"/>
                </a:cubicBezTo>
                <a:cubicBezTo>
                  <a:pt x="2880" y="79"/>
                  <a:pt x="2880" y="79"/>
                  <a:pt x="2880" y="79"/>
                </a:cubicBezTo>
                <a:cubicBezTo>
                  <a:pt x="2880" y="79"/>
                  <a:pt x="1976" y="334"/>
                  <a:pt x="1675" y="308"/>
                </a:cubicBezTo>
                <a:cubicBezTo>
                  <a:pt x="1395" y="284"/>
                  <a:pt x="879" y="11"/>
                  <a:pt x="557" y="5"/>
                </a:cubicBezTo>
                <a:cubicBezTo>
                  <a:pt x="235" y="0"/>
                  <a:pt x="0" y="226"/>
                  <a:pt x="0" y="226"/>
                </a:cubicBezTo>
                <a:close/>
              </a:path>
            </a:pathLst>
          </a:custGeom>
          <a:gradFill>
            <a:gsLst>
              <a:gs pos="0">
                <a:schemeClr val="tx1">
                  <a:alpha val="50000"/>
                </a:schemeClr>
              </a:gs>
              <a:gs pos="35000">
                <a:schemeClr val="tx1">
                  <a:alpha val="20000"/>
                </a:schemeClr>
              </a:gs>
              <a:gs pos="100000">
                <a:schemeClr val="tx1">
                  <a:alpha val="25000"/>
                </a:schemeClr>
              </a:gs>
            </a:gsLst>
            <a:lin ang="16200000" scaled="1"/>
          </a:grad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grpSp>
        <p:nvGrpSpPr>
          <p:cNvPr id="64" name="Group 63"/>
          <p:cNvGrpSpPr/>
          <p:nvPr userDrawn="1"/>
        </p:nvGrpSpPr>
        <p:grpSpPr>
          <a:xfrm>
            <a:off x="0" y="1826213"/>
            <a:ext cx="9144000" cy="787591"/>
            <a:chOff x="0" y="1757974"/>
            <a:chExt cx="9144000" cy="787591"/>
          </a:xfrm>
        </p:grpSpPr>
        <p:sp>
          <p:nvSpPr>
            <p:cNvPr id="61" name="Rectangle 60"/>
            <p:cNvSpPr/>
            <p:nvPr userDrawn="1"/>
          </p:nvSpPr>
          <p:spPr>
            <a:xfrm>
              <a:off x="0" y="1757974"/>
              <a:ext cx="9144000" cy="327804"/>
            </a:xfrm>
            <a:prstGeom prst="rect">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080000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62" name="Rectangle 61"/>
            <p:cNvSpPr/>
            <p:nvPr userDrawn="1"/>
          </p:nvSpPr>
          <p:spPr>
            <a:xfrm>
              <a:off x="0" y="2232425"/>
              <a:ext cx="9144000" cy="138023"/>
            </a:xfrm>
            <a:prstGeom prst="rect">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080000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63" name="Rectangle 62"/>
            <p:cNvSpPr/>
            <p:nvPr userDrawn="1"/>
          </p:nvSpPr>
          <p:spPr>
            <a:xfrm>
              <a:off x="0" y="2499846"/>
              <a:ext cx="9144000" cy="45719"/>
            </a:xfrm>
            <a:prstGeom prst="rect">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080000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grpSp>
      <p:grpSp>
        <p:nvGrpSpPr>
          <p:cNvPr id="65" name="Group 64"/>
          <p:cNvGrpSpPr/>
          <p:nvPr userDrawn="1"/>
        </p:nvGrpSpPr>
        <p:grpSpPr>
          <a:xfrm flipH="1">
            <a:off x="236002" y="3637911"/>
            <a:ext cx="886426" cy="3139424"/>
            <a:chOff x="-1028119" y="544938"/>
            <a:chExt cx="1194223" cy="4229538"/>
          </a:xfrm>
        </p:grpSpPr>
        <p:sp>
          <p:nvSpPr>
            <p:cNvPr id="66" name="Oval 65"/>
            <p:cNvSpPr/>
            <p:nvPr userDrawn="1"/>
          </p:nvSpPr>
          <p:spPr>
            <a:xfrm>
              <a:off x="-837875" y="3671650"/>
              <a:ext cx="699852" cy="699852"/>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67" name="Oval 66"/>
            <p:cNvSpPr/>
            <p:nvPr userDrawn="1"/>
          </p:nvSpPr>
          <p:spPr>
            <a:xfrm>
              <a:off x="-1028119" y="1478437"/>
              <a:ext cx="662409" cy="662409"/>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68" name="Oval 67"/>
            <p:cNvSpPr/>
            <p:nvPr userDrawn="1"/>
          </p:nvSpPr>
          <p:spPr>
            <a:xfrm>
              <a:off x="-1020479" y="782527"/>
              <a:ext cx="1109133" cy="1109133"/>
            </a:xfrm>
            <a:prstGeom prst="ellipse">
              <a:avLst/>
            </a:prstGeom>
            <a:gradFill flip="none" rotWithShape="1">
              <a:gsLst>
                <a:gs pos="0">
                  <a:schemeClr val="accent4">
                    <a:tint val="50000"/>
                    <a:satMod val="300000"/>
                    <a:alpha val="5000"/>
                  </a:schemeClr>
                </a:gs>
                <a:gs pos="35000">
                  <a:schemeClr val="accent4">
                    <a:tint val="37000"/>
                    <a:satMod val="300000"/>
                    <a:alpha val="10000"/>
                  </a:schemeClr>
                </a:gs>
                <a:gs pos="100000">
                  <a:schemeClr val="tx1">
                    <a:alpha val="25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69" name="Oval 68"/>
            <p:cNvSpPr/>
            <p:nvPr userDrawn="1"/>
          </p:nvSpPr>
          <p:spPr>
            <a:xfrm>
              <a:off x="-662408" y="2308171"/>
              <a:ext cx="381787" cy="381787"/>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70" name="Oval 69"/>
            <p:cNvSpPr/>
            <p:nvPr userDrawn="1"/>
          </p:nvSpPr>
          <p:spPr>
            <a:xfrm>
              <a:off x="-365710" y="2650299"/>
              <a:ext cx="531814" cy="531814"/>
            </a:xfrm>
            <a:prstGeom prst="ellipse">
              <a:avLst/>
            </a:prstGeom>
            <a:gradFill flip="none" rotWithShape="1">
              <a:gsLst>
                <a:gs pos="0">
                  <a:schemeClr val="accent4">
                    <a:tint val="50000"/>
                    <a:satMod val="300000"/>
                    <a:alpha val="50000"/>
                  </a:schemeClr>
                </a:gs>
                <a:gs pos="35000">
                  <a:schemeClr val="accent4">
                    <a:tint val="37000"/>
                    <a:satMod val="300000"/>
                    <a:alpha val="15000"/>
                  </a:schemeClr>
                </a:gs>
                <a:gs pos="100000">
                  <a:schemeClr val="tx1">
                    <a:alpha val="15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71" name="Oval 70"/>
            <p:cNvSpPr/>
            <p:nvPr userDrawn="1"/>
          </p:nvSpPr>
          <p:spPr>
            <a:xfrm>
              <a:off x="-788027" y="4263358"/>
              <a:ext cx="384745" cy="384745"/>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72" name="Oval 71"/>
            <p:cNvSpPr/>
            <p:nvPr userDrawn="1"/>
          </p:nvSpPr>
          <p:spPr>
            <a:xfrm>
              <a:off x="-673302" y="106680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73" name="Oval 72"/>
            <p:cNvSpPr/>
            <p:nvPr userDrawn="1"/>
          </p:nvSpPr>
          <p:spPr>
            <a:xfrm>
              <a:off x="-226176" y="305574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74" name="Oval 73"/>
            <p:cNvSpPr/>
            <p:nvPr userDrawn="1"/>
          </p:nvSpPr>
          <p:spPr>
            <a:xfrm>
              <a:off x="-353350" y="1665883"/>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75" name="Oval 74"/>
            <p:cNvSpPr/>
            <p:nvPr userDrawn="1"/>
          </p:nvSpPr>
          <p:spPr>
            <a:xfrm>
              <a:off x="-914400" y="2667000"/>
              <a:ext cx="126373" cy="126373"/>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76" name="Oval 75"/>
            <p:cNvSpPr/>
            <p:nvPr userDrawn="1"/>
          </p:nvSpPr>
          <p:spPr>
            <a:xfrm>
              <a:off x="-851214" y="3111186"/>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77" name="Oval 76"/>
            <p:cNvSpPr/>
            <p:nvPr userDrawn="1"/>
          </p:nvSpPr>
          <p:spPr>
            <a:xfrm>
              <a:off x="-465912" y="258711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78" name="Oval 77"/>
            <p:cNvSpPr/>
            <p:nvPr userDrawn="1"/>
          </p:nvSpPr>
          <p:spPr>
            <a:xfrm>
              <a:off x="-819621" y="3602971"/>
              <a:ext cx="272692" cy="27269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79" name="Oval 78"/>
            <p:cNvSpPr/>
            <p:nvPr userDrawn="1"/>
          </p:nvSpPr>
          <p:spPr>
            <a:xfrm>
              <a:off x="-442946" y="544938"/>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80" name="Oval 79"/>
            <p:cNvSpPr/>
            <p:nvPr userDrawn="1"/>
          </p:nvSpPr>
          <p:spPr>
            <a:xfrm>
              <a:off x="-869469" y="72327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81" name="Oval 80"/>
            <p:cNvSpPr/>
            <p:nvPr userDrawn="1"/>
          </p:nvSpPr>
          <p:spPr>
            <a:xfrm>
              <a:off x="-369735" y="3981318"/>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82" name="Oval 81"/>
            <p:cNvSpPr/>
            <p:nvPr userDrawn="1"/>
          </p:nvSpPr>
          <p:spPr>
            <a:xfrm>
              <a:off x="-306548" y="4648103"/>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grpSp>
      <p:grpSp>
        <p:nvGrpSpPr>
          <p:cNvPr id="17" name="Group 16"/>
          <p:cNvGrpSpPr/>
          <p:nvPr userDrawn="1"/>
        </p:nvGrpSpPr>
        <p:grpSpPr>
          <a:xfrm>
            <a:off x="88654" y="12213"/>
            <a:ext cx="7907251" cy="3467973"/>
            <a:chOff x="-1028119" y="544938"/>
            <a:chExt cx="9643677" cy="4229538"/>
          </a:xfrm>
        </p:grpSpPr>
        <p:sp>
          <p:nvSpPr>
            <p:cNvPr id="18" name="Oval 17"/>
            <p:cNvSpPr/>
            <p:nvPr userDrawn="1"/>
          </p:nvSpPr>
          <p:spPr>
            <a:xfrm>
              <a:off x="-837875" y="3671650"/>
              <a:ext cx="699852" cy="69985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9" name="Oval 18"/>
            <p:cNvSpPr/>
            <p:nvPr userDrawn="1"/>
          </p:nvSpPr>
          <p:spPr>
            <a:xfrm>
              <a:off x="-1028119" y="1478437"/>
              <a:ext cx="662409" cy="662409"/>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0" name="Oval 19"/>
            <p:cNvSpPr/>
            <p:nvPr userDrawn="1"/>
          </p:nvSpPr>
          <p:spPr>
            <a:xfrm>
              <a:off x="-1020479" y="782527"/>
              <a:ext cx="1109133" cy="110913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1" name="Oval 20"/>
            <p:cNvSpPr/>
            <p:nvPr userDrawn="1"/>
          </p:nvSpPr>
          <p:spPr>
            <a:xfrm>
              <a:off x="-662408" y="2308171"/>
              <a:ext cx="381787" cy="3817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2" name="Oval 21"/>
            <p:cNvSpPr/>
            <p:nvPr userDrawn="1"/>
          </p:nvSpPr>
          <p:spPr>
            <a:xfrm>
              <a:off x="-365710" y="2650299"/>
              <a:ext cx="531814" cy="531814"/>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3" name="Oval 22"/>
            <p:cNvSpPr/>
            <p:nvPr userDrawn="1"/>
          </p:nvSpPr>
          <p:spPr>
            <a:xfrm>
              <a:off x="-788027" y="4263358"/>
              <a:ext cx="384745" cy="384745"/>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4" name="Oval 23"/>
            <p:cNvSpPr/>
            <p:nvPr userDrawn="1"/>
          </p:nvSpPr>
          <p:spPr>
            <a:xfrm>
              <a:off x="-673302" y="106680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5" name="Oval 24"/>
            <p:cNvSpPr/>
            <p:nvPr userDrawn="1"/>
          </p:nvSpPr>
          <p:spPr>
            <a:xfrm>
              <a:off x="-226176" y="305574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6" name="Oval 25"/>
            <p:cNvSpPr/>
            <p:nvPr userDrawn="1"/>
          </p:nvSpPr>
          <p:spPr>
            <a:xfrm>
              <a:off x="-353350" y="1665883"/>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7" name="Oval 26"/>
            <p:cNvSpPr/>
            <p:nvPr userDrawn="1"/>
          </p:nvSpPr>
          <p:spPr>
            <a:xfrm>
              <a:off x="-914400" y="266700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8" name="Oval 27"/>
            <p:cNvSpPr/>
            <p:nvPr userDrawn="1"/>
          </p:nvSpPr>
          <p:spPr>
            <a:xfrm>
              <a:off x="-851214" y="3111186"/>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9" name="Oval 28"/>
            <p:cNvSpPr/>
            <p:nvPr userDrawn="1"/>
          </p:nvSpPr>
          <p:spPr>
            <a:xfrm>
              <a:off x="-465912" y="258711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0" name="Oval 29"/>
            <p:cNvSpPr/>
            <p:nvPr userDrawn="1"/>
          </p:nvSpPr>
          <p:spPr>
            <a:xfrm>
              <a:off x="-819621" y="3602971"/>
              <a:ext cx="272692" cy="27269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1" name="Oval 30"/>
            <p:cNvSpPr/>
            <p:nvPr userDrawn="1"/>
          </p:nvSpPr>
          <p:spPr>
            <a:xfrm>
              <a:off x="-442946" y="544938"/>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2" name="Oval 31"/>
            <p:cNvSpPr/>
            <p:nvPr userDrawn="1"/>
          </p:nvSpPr>
          <p:spPr>
            <a:xfrm>
              <a:off x="-869469" y="72327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3" name="Oval 32"/>
            <p:cNvSpPr/>
            <p:nvPr userDrawn="1"/>
          </p:nvSpPr>
          <p:spPr>
            <a:xfrm>
              <a:off x="-369735" y="3981318"/>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4" name="Oval 33"/>
            <p:cNvSpPr/>
            <p:nvPr userDrawn="1"/>
          </p:nvSpPr>
          <p:spPr>
            <a:xfrm>
              <a:off x="-306548" y="4648103"/>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5" name="Oval 34"/>
            <p:cNvSpPr/>
            <p:nvPr userDrawn="1"/>
          </p:nvSpPr>
          <p:spPr>
            <a:xfrm>
              <a:off x="4439766" y="851221"/>
              <a:ext cx="381787" cy="3817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6" name="Oval 35"/>
            <p:cNvSpPr/>
            <p:nvPr userDrawn="1"/>
          </p:nvSpPr>
          <p:spPr>
            <a:xfrm>
              <a:off x="3097462" y="1949900"/>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7" name="Oval 36"/>
            <p:cNvSpPr/>
            <p:nvPr userDrawn="1"/>
          </p:nvSpPr>
          <p:spPr>
            <a:xfrm>
              <a:off x="8489186" y="671310"/>
              <a:ext cx="126372" cy="12637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8" name="Oval 37"/>
            <p:cNvSpPr/>
            <p:nvPr userDrawn="1"/>
          </p:nvSpPr>
          <p:spPr>
            <a:xfrm>
              <a:off x="741735" y="948238"/>
              <a:ext cx="126372" cy="12637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9" name="Oval 38"/>
            <p:cNvSpPr/>
            <p:nvPr userDrawn="1"/>
          </p:nvSpPr>
          <p:spPr>
            <a:xfrm>
              <a:off x="2224237" y="628092"/>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grpSp>
      <p:sp>
        <p:nvSpPr>
          <p:cNvPr id="2" name="Title 1"/>
          <p:cNvSpPr>
            <a:spLocks noGrp="1"/>
          </p:cNvSpPr>
          <p:nvPr>
            <p:ph type="ctrTitle" hasCustomPrompt="1"/>
          </p:nvPr>
        </p:nvSpPr>
        <p:spPr>
          <a:xfrm>
            <a:off x="685800" y="2328823"/>
            <a:ext cx="7772400" cy="1470025"/>
          </a:xfrm>
        </p:spPr>
        <p:txBody>
          <a:bodyPr anchor="b"/>
          <a:lstStyle>
            <a:lvl1pPr algn="ctr">
              <a:defRPr>
                <a:solidFill>
                  <a:schemeClr val="tx1"/>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hasCustomPrompt="1"/>
          </p:nvPr>
        </p:nvSpPr>
        <p:spPr>
          <a:xfrm>
            <a:off x="685800" y="3694733"/>
            <a:ext cx="7772400" cy="877267"/>
          </a:xfrm>
        </p:spPr>
        <p:txBody>
          <a:bodyPr/>
          <a:lstStyle>
            <a:lvl1pPr marL="0" indent="0" algn="ctr">
              <a:buNone/>
              <a:defRPr>
                <a:solidFill>
                  <a:schemeClr val="accent4">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a:t>
            </a:r>
            <a:br>
              <a:rPr lang="en-US" dirty="0" smtClean="0"/>
            </a:br>
            <a:r>
              <a:rPr lang="en-US" dirty="0" smtClean="0"/>
              <a:t>subtitle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39332"/>
            <a:ext cx="5111750" cy="4978666"/>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1435099"/>
            <a:ext cx="2322513" cy="4983163"/>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F4D067-4ADC-4E44-A8E1-EC6D134DA828}" type="datetimeFigureOut">
              <a:rPr lang="en-US" smtClean="0"/>
              <a:pPr/>
              <a:t>4/30/2015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7F96F-1D34-4AD8-A324-DDD9B7126D3B}" type="slidenum">
              <a:rPr lang="en-US" smtClean="0"/>
              <a:pPr/>
              <a:t>‹#›</a:t>
            </a:fld>
            <a:endParaRPr lang="en-US"/>
          </a:p>
        </p:txBody>
      </p:sp>
      <p:sp>
        <p:nvSpPr>
          <p:cNvPr id="8" name="Title 1"/>
          <p:cNvSpPr>
            <a:spLocks noGrp="1"/>
          </p:cNvSpPr>
          <p:nvPr>
            <p:ph type="title"/>
          </p:nvPr>
        </p:nvSpPr>
        <p:spPr>
          <a:xfrm>
            <a:off x="981217" y="198435"/>
            <a:ext cx="7705581" cy="1143000"/>
          </a:xfrm>
        </p:spPr>
        <p:txBody>
          <a:bodyPr/>
          <a:lstStyle>
            <a:lvl1pPr>
              <a:defRPr/>
            </a:lvl1pPr>
          </a:lstStyle>
          <a:p>
            <a:r>
              <a:rPr lang="en-US" smtClean="0"/>
              <a:t>Click to edit Master title style</a:t>
            </a:r>
            <a:endParaRPr lang="en-US"/>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143001" y="1507067"/>
            <a:ext cx="7543800" cy="38523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43000" y="5401734"/>
            <a:ext cx="7560733" cy="101653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F4D067-4ADC-4E44-A8E1-EC6D134DA828}" type="datetimeFigureOut">
              <a:rPr lang="en-US" smtClean="0"/>
              <a:pPr/>
              <a:t>4/30/2015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7F96F-1D34-4AD8-A324-DDD9B7126D3B}" type="slidenum">
              <a:rPr lang="en-US" smtClean="0"/>
              <a:pPr/>
              <a:t>‹#›</a:t>
            </a:fld>
            <a:endParaRPr lang="en-US"/>
          </a:p>
        </p:txBody>
      </p:sp>
      <p:sp>
        <p:nvSpPr>
          <p:cNvPr id="8" name="Title 1"/>
          <p:cNvSpPr>
            <a:spLocks noGrp="1"/>
          </p:cNvSpPr>
          <p:nvPr>
            <p:ph type="title"/>
          </p:nvPr>
        </p:nvSpPr>
        <p:spPr>
          <a:xfrm>
            <a:off x="981217" y="198435"/>
            <a:ext cx="7705581" cy="1143000"/>
          </a:xfrm>
        </p:spPr>
        <p:txBody>
          <a:bodyPr/>
          <a:lstStyle/>
          <a:p>
            <a:r>
              <a:rPr lang="en-US" smtClean="0"/>
              <a:t>Click to edit Master title style</a:t>
            </a:r>
            <a:endParaRPr lang="en-US"/>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F4D067-4ADC-4E44-A8E1-EC6D134DA828}" type="datetimeFigureOut">
              <a:rPr lang="en-US" smtClean="0"/>
              <a:pPr/>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7F96F-1D34-4AD8-A324-DDD9B7126D3B}"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Green) Title and Content">
    <p:spTree>
      <p:nvGrpSpPr>
        <p:cNvPr id="1" name=""/>
        <p:cNvGrpSpPr/>
        <p:nvPr/>
      </p:nvGrpSpPr>
      <p:grpSpPr>
        <a:xfrm>
          <a:off x="0" y="0"/>
          <a:ext cx="0" cy="0"/>
          <a:chOff x="0" y="0"/>
          <a:chExt cx="0" cy="0"/>
        </a:xfrm>
      </p:grpSpPr>
      <p:pic>
        <p:nvPicPr>
          <p:cNvPr id="7" name="Rippling Water Loop.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duotone>
              <a:schemeClr val="accent6">
                <a:shade val="45000"/>
                <a:satMod val="135000"/>
              </a:schemeClr>
              <a:prstClr val="white"/>
            </a:duotone>
          </a:blip>
          <a:stretch>
            <a:fillRect/>
          </a:stretch>
        </p:blipFill>
        <p:spPr>
          <a:xfrm>
            <a:off x="0" y="1337094"/>
            <a:ext cx="9144000" cy="5520906"/>
          </a:xfrm>
          <a:prstGeom prst="rect">
            <a:avLst/>
          </a:prstGeom>
        </p:spPr>
      </p:pic>
      <p:sp>
        <p:nvSpPr>
          <p:cNvPr id="8" name="Rectangle 7"/>
          <p:cNvSpPr/>
          <p:nvPr userDrawn="1"/>
        </p:nvSpPr>
        <p:spPr>
          <a:xfrm>
            <a:off x="0" y="0"/>
            <a:ext cx="9144000" cy="1371600"/>
          </a:xfrm>
          <a:prstGeom prst="rect">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nvGrpSpPr>
          <p:cNvPr id="59" name="Group 58"/>
          <p:cNvGrpSpPr/>
          <p:nvPr userDrawn="1"/>
        </p:nvGrpSpPr>
        <p:grpSpPr>
          <a:xfrm>
            <a:off x="0" y="-1"/>
            <a:ext cx="9144000" cy="1371601"/>
            <a:chOff x="0" y="-1"/>
            <a:chExt cx="9144000" cy="1371601"/>
          </a:xfrm>
        </p:grpSpPr>
        <p:sp>
          <p:nvSpPr>
            <p:cNvPr id="60" name="Freeform 5"/>
            <p:cNvSpPr>
              <a:spLocks/>
            </p:cNvSpPr>
            <p:nvPr userDrawn="1"/>
          </p:nvSpPr>
          <p:spPr bwMode="auto">
            <a:xfrm>
              <a:off x="0" y="-1"/>
              <a:ext cx="9144000" cy="789410"/>
            </a:xfrm>
            <a:custGeom>
              <a:avLst/>
              <a:gdLst>
                <a:gd name="T0" fmla="*/ 2880 w 2880"/>
                <a:gd name="T1" fmla="*/ 155 h 399"/>
                <a:gd name="T2" fmla="*/ 2880 w 2880"/>
                <a:gd name="T3" fmla="*/ 399 h 399"/>
                <a:gd name="T4" fmla="*/ 2285 w 2880"/>
                <a:gd name="T5" fmla="*/ 115 h 399"/>
                <a:gd name="T6" fmla="*/ 1228 w 2880"/>
                <a:gd name="T7" fmla="*/ 191 h 399"/>
                <a:gd name="T8" fmla="*/ 0 w 2880"/>
                <a:gd name="T9" fmla="*/ 125 h 399"/>
                <a:gd name="T10" fmla="*/ 0 w 2880"/>
                <a:gd name="T11" fmla="*/ 0 h 399"/>
                <a:gd name="T12" fmla="*/ 295 w 2880"/>
                <a:gd name="T13" fmla="*/ 90 h 399"/>
                <a:gd name="T14" fmla="*/ 1266 w 2880"/>
                <a:gd name="T15" fmla="*/ 163 h 399"/>
                <a:gd name="T16" fmla="*/ 2297 w 2880"/>
                <a:gd name="T17" fmla="*/ 14 h 399"/>
                <a:gd name="T18" fmla="*/ 2880 w 2880"/>
                <a:gd name="T19" fmla="*/ 155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399">
                  <a:moveTo>
                    <a:pt x="2880" y="155"/>
                  </a:moveTo>
                  <a:cubicBezTo>
                    <a:pt x="2880" y="399"/>
                    <a:pt x="2880" y="399"/>
                    <a:pt x="2880" y="399"/>
                  </a:cubicBezTo>
                  <a:cubicBezTo>
                    <a:pt x="2880" y="399"/>
                    <a:pt x="2738" y="122"/>
                    <a:pt x="2285" y="115"/>
                  </a:cubicBezTo>
                  <a:cubicBezTo>
                    <a:pt x="1950" y="110"/>
                    <a:pt x="1693" y="116"/>
                    <a:pt x="1228" y="191"/>
                  </a:cubicBezTo>
                  <a:cubicBezTo>
                    <a:pt x="853" y="251"/>
                    <a:pt x="0" y="125"/>
                    <a:pt x="0" y="125"/>
                  </a:cubicBezTo>
                  <a:cubicBezTo>
                    <a:pt x="0" y="0"/>
                    <a:pt x="0" y="0"/>
                    <a:pt x="0" y="0"/>
                  </a:cubicBezTo>
                  <a:cubicBezTo>
                    <a:pt x="0" y="0"/>
                    <a:pt x="43" y="24"/>
                    <a:pt x="295" y="90"/>
                  </a:cubicBezTo>
                  <a:cubicBezTo>
                    <a:pt x="532" y="151"/>
                    <a:pt x="965" y="181"/>
                    <a:pt x="1266" y="163"/>
                  </a:cubicBezTo>
                  <a:cubicBezTo>
                    <a:pt x="1546" y="145"/>
                    <a:pt x="1975" y="18"/>
                    <a:pt x="2297" y="14"/>
                  </a:cubicBezTo>
                  <a:cubicBezTo>
                    <a:pt x="2619" y="10"/>
                    <a:pt x="2880" y="155"/>
                    <a:pt x="2880" y="155"/>
                  </a:cubicBezTo>
                  <a:close/>
                </a:path>
              </a:pathLst>
            </a:custGeom>
            <a:gradFill flip="none" rotWithShape="1">
              <a:gsLst>
                <a:gs pos="0">
                  <a:schemeClr val="tx1">
                    <a:alpha val="50000"/>
                  </a:schemeClr>
                </a:gs>
                <a:gs pos="35000">
                  <a:schemeClr val="tx1">
                    <a:alpha val="20000"/>
                  </a:schemeClr>
                </a:gs>
                <a:gs pos="100000">
                  <a:schemeClr val="tx1">
                    <a:alpha val="25000"/>
                  </a:schemeClr>
                </a:gs>
              </a:gsLst>
              <a:path path="circle">
                <a:fillToRect l="50000" t="50000" r="50000" b="50000"/>
              </a:path>
              <a:tileRect/>
            </a:grad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61" name="Freeform 6"/>
            <p:cNvSpPr>
              <a:spLocks/>
            </p:cNvSpPr>
            <p:nvPr userDrawn="1"/>
          </p:nvSpPr>
          <p:spPr bwMode="auto">
            <a:xfrm>
              <a:off x="0" y="443056"/>
              <a:ext cx="9144000" cy="928544"/>
            </a:xfrm>
            <a:custGeom>
              <a:avLst/>
              <a:gdLst>
                <a:gd name="T0" fmla="*/ 2880 w 2880"/>
                <a:gd name="T1" fmla="*/ 226 h 469"/>
                <a:gd name="T2" fmla="*/ 2880 w 2880"/>
                <a:gd name="T3" fmla="*/ 469 h 469"/>
                <a:gd name="T4" fmla="*/ 2303 w 2880"/>
                <a:gd name="T5" fmla="*/ 197 h 469"/>
                <a:gd name="T6" fmla="*/ 1214 w 2880"/>
                <a:gd name="T7" fmla="*/ 337 h 469"/>
                <a:gd name="T8" fmla="*/ 0 w 2880"/>
                <a:gd name="T9" fmla="*/ 255 h 469"/>
                <a:gd name="T10" fmla="*/ 0 w 2880"/>
                <a:gd name="T11" fmla="*/ 80 h 469"/>
                <a:gd name="T12" fmla="*/ 1205 w 2880"/>
                <a:gd name="T13" fmla="*/ 309 h 469"/>
                <a:gd name="T14" fmla="*/ 2323 w 2880"/>
                <a:gd name="T15" fmla="*/ 6 h 469"/>
                <a:gd name="T16" fmla="*/ 2880 w 2880"/>
                <a:gd name="T17" fmla="*/ 22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0" h="469">
                  <a:moveTo>
                    <a:pt x="2880" y="226"/>
                  </a:moveTo>
                  <a:cubicBezTo>
                    <a:pt x="2880" y="469"/>
                    <a:pt x="2880" y="469"/>
                    <a:pt x="2880" y="469"/>
                  </a:cubicBezTo>
                  <a:cubicBezTo>
                    <a:pt x="2880" y="469"/>
                    <a:pt x="2756" y="214"/>
                    <a:pt x="2303" y="197"/>
                  </a:cubicBezTo>
                  <a:cubicBezTo>
                    <a:pt x="1984" y="186"/>
                    <a:pt x="1688" y="291"/>
                    <a:pt x="1214" y="337"/>
                  </a:cubicBezTo>
                  <a:cubicBezTo>
                    <a:pt x="437" y="412"/>
                    <a:pt x="0" y="255"/>
                    <a:pt x="0" y="255"/>
                  </a:cubicBezTo>
                  <a:cubicBezTo>
                    <a:pt x="0" y="80"/>
                    <a:pt x="0" y="80"/>
                    <a:pt x="0" y="80"/>
                  </a:cubicBezTo>
                  <a:cubicBezTo>
                    <a:pt x="0" y="80"/>
                    <a:pt x="904" y="335"/>
                    <a:pt x="1205" y="309"/>
                  </a:cubicBezTo>
                  <a:cubicBezTo>
                    <a:pt x="1486" y="285"/>
                    <a:pt x="2001" y="11"/>
                    <a:pt x="2323" y="6"/>
                  </a:cubicBezTo>
                  <a:cubicBezTo>
                    <a:pt x="2645" y="0"/>
                    <a:pt x="2880" y="226"/>
                    <a:pt x="2880" y="226"/>
                  </a:cubicBezTo>
                  <a:close/>
                </a:path>
              </a:pathLst>
            </a:custGeom>
            <a:gradFill flip="none" rotWithShape="1">
              <a:gsLst>
                <a:gs pos="0">
                  <a:schemeClr val="tx1">
                    <a:alpha val="50000"/>
                  </a:schemeClr>
                </a:gs>
                <a:gs pos="35000">
                  <a:schemeClr val="tx1">
                    <a:alpha val="20000"/>
                  </a:schemeClr>
                </a:gs>
                <a:gs pos="100000">
                  <a:schemeClr val="tx1">
                    <a:alpha val="25000"/>
                  </a:schemeClr>
                </a:gs>
              </a:gsLst>
              <a:path path="circle">
                <a:fillToRect l="50000" t="50000" r="50000" b="50000"/>
              </a:path>
              <a:tileRect/>
            </a:grad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62" name="Freeform 7"/>
            <p:cNvSpPr>
              <a:spLocks/>
            </p:cNvSpPr>
            <p:nvPr userDrawn="1"/>
          </p:nvSpPr>
          <p:spPr bwMode="auto">
            <a:xfrm>
              <a:off x="0" y="227942"/>
              <a:ext cx="9144000" cy="927557"/>
            </a:xfrm>
            <a:custGeom>
              <a:avLst/>
              <a:gdLst>
                <a:gd name="T0" fmla="*/ 0 w 2880"/>
                <a:gd name="T1" fmla="*/ 226 h 469"/>
                <a:gd name="T2" fmla="*/ 0 w 2880"/>
                <a:gd name="T3" fmla="*/ 469 h 469"/>
                <a:gd name="T4" fmla="*/ 577 w 2880"/>
                <a:gd name="T5" fmla="*/ 197 h 469"/>
                <a:gd name="T6" fmla="*/ 1666 w 2880"/>
                <a:gd name="T7" fmla="*/ 336 h 469"/>
                <a:gd name="T8" fmla="*/ 2880 w 2880"/>
                <a:gd name="T9" fmla="*/ 254 h 469"/>
                <a:gd name="T10" fmla="*/ 2880 w 2880"/>
                <a:gd name="T11" fmla="*/ 79 h 469"/>
                <a:gd name="T12" fmla="*/ 1675 w 2880"/>
                <a:gd name="T13" fmla="*/ 308 h 469"/>
                <a:gd name="T14" fmla="*/ 557 w 2880"/>
                <a:gd name="T15" fmla="*/ 5 h 469"/>
                <a:gd name="T16" fmla="*/ 0 w 2880"/>
                <a:gd name="T17" fmla="*/ 22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0" h="469">
                  <a:moveTo>
                    <a:pt x="0" y="226"/>
                  </a:moveTo>
                  <a:cubicBezTo>
                    <a:pt x="0" y="469"/>
                    <a:pt x="0" y="469"/>
                    <a:pt x="0" y="469"/>
                  </a:cubicBezTo>
                  <a:cubicBezTo>
                    <a:pt x="0" y="469"/>
                    <a:pt x="124" y="213"/>
                    <a:pt x="577" y="197"/>
                  </a:cubicBezTo>
                  <a:cubicBezTo>
                    <a:pt x="896" y="185"/>
                    <a:pt x="1192" y="290"/>
                    <a:pt x="1666" y="336"/>
                  </a:cubicBezTo>
                  <a:cubicBezTo>
                    <a:pt x="2443" y="412"/>
                    <a:pt x="2880" y="254"/>
                    <a:pt x="2880" y="254"/>
                  </a:cubicBezTo>
                  <a:cubicBezTo>
                    <a:pt x="2880" y="79"/>
                    <a:pt x="2880" y="79"/>
                    <a:pt x="2880" y="79"/>
                  </a:cubicBezTo>
                  <a:cubicBezTo>
                    <a:pt x="2880" y="79"/>
                    <a:pt x="1976" y="334"/>
                    <a:pt x="1675" y="308"/>
                  </a:cubicBezTo>
                  <a:cubicBezTo>
                    <a:pt x="1395" y="284"/>
                    <a:pt x="879" y="11"/>
                    <a:pt x="557" y="5"/>
                  </a:cubicBezTo>
                  <a:cubicBezTo>
                    <a:pt x="235" y="0"/>
                    <a:pt x="0" y="226"/>
                    <a:pt x="0" y="226"/>
                  </a:cubicBezTo>
                  <a:close/>
                </a:path>
              </a:pathLst>
            </a:custGeom>
            <a:gradFill flip="none" rotWithShape="1">
              <a:gsLst>
                <a:gs pos="0">
                  <a:schemeClr val="tx1">
                    <a:alpha val="50000"/>
                  </a:schemeClr>
                </a:gs>
                <a:gs pos="35000">
                  <a:schemeClr val="tx1">
                    <a:alpha val="20000"/>
                  </a:schemeClr>
                </a:gs>
                <a:gs pos="100000">
                  <a:schemeClr val="tx1">
                    <a:alpha val="25000"/>
                  </a:schemeClr>
                </a:gs>
              </a:gsLst>
              <a:path path="circle">
                <a:fillToRect l="50000" t="50000" r="50000" b="50000"/>
              </a:path>
              <a:tileRect/>
            </a:grad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F4D067-4ADC-4E44-A8E1-EC6D134DA828}" type="datetimeFigureOut">
              <a:rPr lang="en-US" smtClean="0"/>
              <a:pPr/>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7F96F-1D34-4AD8-A324-DDD9B7126D3B}" type="slidenum">
              <a:rPr lang="en-US" smtClean="0"/>
              <a:pPr/>
              <a:t>‹#›</a:t>
            </a:fld>
            <a:endParaRPr lang="en-US"/>
          </a:p>
        </p:txBody>
      </p:sp>
      <p:grpSp>
        <p:nvGrpSpPr>
          <p:cNvPr id="9" name="Group 8"/>
          <p:cNvGrpSpPr/>
          <p:nvPr userDrawn="1"/>
        </p:nvGrpSpPr>
        <p:grpSpPr>
          <a:xfrm>
            <a:off x="88654" y="12213"/>
            <a:ext cx="7907251" cy="3467973"/>
            <a:chOff x="-1028119" y="544938"/>
            <a:chExt cx="9643677" cy="4229538"/>
          </a:xfrm>
        </p:grpSpPr>
        <p:sp>
          <p:nvSpPr>
            <p:cNvPr id="10" name="Oval 9"/>
            <p:cNvSpPr/>
            <p:nvPr userDrawn="1"/>
          </p:nvSpPr>
          <p:spPr>
            <a:xfrm>
              <a:off x="-837875" y="3671650"/>
              <a:ext cx="699852" cy="699852"/>
            </a:xfrm>
            <a:prstGeom prst="ellipse">
              <a:avLst/>
            </a:prstGeom>
            <a:gradFill flip="none" rotWithShape="1">
              <a:gsLst>
                <a:gs pos="0">
                  <a:schemeClr val="accent4">
                    <a:tint val="50000"/>
                    <a:satMod val="300000"/>
                    <a:alpha val="50000"/>
                  </a:schemeClr>
                </a:gs>
                <a:gs pos="35000">
                  <a:schemeClr val="accent4">
                    <a:tint val="37000"/>
                    <a:satMod val="300000"/>
                    <a:alpha val="15000"/>
                  </a:schemeClr>
                </a:gs>
                <a:gs pos="100000">
                  <a:schemeClr val="tx1">
                    <a:alpha val="15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1" name="Oval 10"/>
            <p:cNvSpPr/>
            <p:nvPr userDrawn="1"/>
          </p:nvSpPr>
          <p:spPr>
            <a:xfrm>
              <a:off x="-1028119" y="1478437"/>
              <a:ext cx="662409" cy="662409"/>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2" name="Oval 11"/>
            <p:cNvSpPr/>
            <p:nvPr userDrawn="1"/>
          </p:nvSpPr>
          <p:spPr>
            <a:xfrm>
              <a:off x="-1020479" y="782527"/>
              <a:ext cx="1109133" cy="110913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3" name="Oval 12"/>
            <p:cNvSpPr/>
            <p:nvPr userDrawn="1"/>
          </p:nvSpPr>
          <p:spPr>
            <a:xfrm>
              <a:off x="-662408" y="2308171"/>
              <a:ext cx="381787" cy="381787"/>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4" name="Oval 13"/>
            <p:cNvSpPr/>
            <p:nvPr userDrawn="1"/>
          </p:nvSpPr>
          <p:spPr>
            <a:xfrm>
              <a:off x="-365710" y="2650299"/>
              <a:ext cx="531814" cy="531814"/>
            </a:xfrm>
            <a:prstGeom prst="ellipse">
              <a:avLst/>
            </a:prstGeom>
            <a:gradFill flip="none" rotWithShape="1">
              <a:gsLst>
                <a:gs pos="0">
                  <a:schemeClr val="accent4">
                    <a:tint val="50000"/>
                    <a:satMod val="300000"/>
                    <a:alpha val="50000"/>
                  </a:schemeClr>
                </a:gs>
                <a:gs pos="35000">
                  <a:schemeClr val="accent4">
                    <a:tint val="37000"/>
                    <a:satMod val="300000"/>
                    <a:alpha val="15000"/>
                  </a:schemeClr>
                </a:gs>
                <a:gs pos="100000">
                  <a:schemeClr val="tx1">
                    <a:alpha val="15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5" name="Oval 14"/>
            <p:cNvSpPr/>
            <p:nvPr userDrawn="1"/>
          </p:nvSpPr>
          <p:spPr>
            <a:xfrm>
              <a:off x="-788027" y="4263358"/>
              <a:ext cx="384745" cy="384745"/>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6" name="Oval 15"/>
            <p:cNvSpPr/>
            <p:nvPr userDrawn="1"/>
          </p:nvSpPr>
          <p:spPr>
            <a:xfrm>
              <a:off x="-673302" y="106680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7" name="Oval 16"/>
            <p:cNvSpPr/>
            <p:nvPr userDrawn="1"/>
          </p:nvSpPr>
          <p:spPr>
            <a:xfrm>
              <a:off x="-226176" y="305574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8" name="Oval 17"/>
            <p:cNvSpPr/>
            <p:nvPr userDrawn="1"/>
          </p:nvSpPr>
          <p:spPr>
            <a:xfrm>
              <a:off x="-353350" y="1665883"/>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9" name="Oval 18"/>
            <p:cNvSpPr/>
            <p:nvPr userDrawn="1"/>
          </p:nvSpPr>
          <p:spPr>
            <a:xfrm>
              <a:off x="-914400" y="266700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0" name="Oval 19"/>
            <p:cNvSpPr/>
            <p:nvPr userDrawn="1"/>
          </p:nvSpPr>
          <p:spPr>
            <a:xfrm>
              <a:off x="-851214" y="3111186"/>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1" name="Oval 20"/>
            <p:cNvSpPr/>
            <p:nvPr userDrawn="1"/>
          </p:nvSpPr>
          <p:spPr>
            <a:xfrm>
              <a:off x="-465912" y="258711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2" name="Oval 21"/>
            <p:cNvSpPr/>
            <p:nvPr userDrawn="1"/>
          </p:nvSpPr>
          <p:spPr>
            <a:xfrm>
              <a:off x="-819621" y="3602971"/>
              <a:ext cx="272692" cy="272692"/>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3" name="Oval 22"/>
            <p:cNvSpPr/>
            <p:nvPr userDrawn="1"/>
          </p:nvSpPr>
          <p:spPr>
            <a:xfrm>
              <a:off x="-442946" y="544938"/>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4" name="Oval 23"/>
            <p:cNvSpPr/>
            <p:nvPr userDrawn="1"/>
          </p:nvSpPr>
          <p:spPr>
            <a:xfrm>
              <a:off x="-869469" y="72327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5" name="Oval 24"/>
            <p:cNvSpPr/>
            <p:nvPr userDrawn="1"/>
          </p:nvSpPr>
          <p:spPr>
            <a:xfrm>
              <a:off x="-369735" y="3981318"/>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6" name="Oval 25"/>
            <p:cNvSpPr/>
            <p:nvPr userDrawn="1"/>
          </p:nvSpPr>
          <p:spPr>
            <a:xfrm>
              <a:off x="-306548" y="4648103"/>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7" name="Oval 26"/>
            <p:cNvSpPr/>
            <p:nvPr userDrawn="1"/>
          </p:nvSpPr>
          <p:spPr>
            <a:xfrm>
              <a:off x="4439766" y="851221"/>
              <a:ext cx="381787" cy="381787"/>
            </a:xfrm>
            <a:prstGeom prst="ellipse">
              <a:avLst/>
            </a:prstGeom>
            <a:gradFill flip="none" rotWithShape="1">
              <a:gsLst>
                <a:gs pos="0">
                  <a:schemeClr val="accent4">
                    <a:tint val="50000"/>
                    <a:satMod val="300000"/>
                    <a:alpha val="4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8" name="Oval 27"/>
            <p:cNvSpPr/>
            <p:nvPr userDrawn="1"/>
          </p:nvSpPr>
          <p:spPr>
            <a:xfrm>
              <a:off x="3097462" y="1949900"/>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9" name="Oval 28"/>
            <p:cNvSpPr/>
            <p:nvPr userDrawn="1"/>
          </p:nvSpPr>
          <p:spPr>
            <a:xfrm>
              <a:off x="8489186" y="671310"/>
              <a:ext cx="126372" cy="12637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0" name="Oval 29"/>
            <p:cNvSpPr/>
            <p:nvPr userDrawn="1"/>
          </p:nvSpPr>
          <p:spPr>
            <a:xfrm>
              <a:off x="741735" y="948238"/>
              <a:ext cx="126372" cy="12637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1" name="Oval 30"/>
            <p:cNvSpPr/>
            <p:nvPr userDrawn="1"/>
          </p:nvSpPr>
          <p:spPr>
            <a:xfrm>
              <a:off x="2224237" y="628092"/>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grpSp>
      <p:sp>
        <p:nvSpPr>
          <p:cNvPr id="65" name="Freeform 5"/>
          <p:cNvSpPr>
            <a:spLocks/>
          </p:cNvSpPr>
          <p:nvPr userDrawn="1"/>
        </p:nvSpPr>
        <p:spPr bwMode="auto">
          <a:xfrm>
            <a:off x="0" y="6515341"/>
            <a:ext cx="9144000" cy="351126"/>
          </a:xfrm>
          <a:custGeom>
            <a:avLst/>
            <a:gdLst>
              <a:gd name="T0" fmla="*/ 2880 w 2880"/>
              <a:gd name="T1" fmla="*/ 155 h 399"/>
              <a:gd name="T2" fmla="*/ 2880 w 2880"/>
              <a:gd name="T3" fmla="*/ 399 h 399"/>
              <a:gd name="T4" fmla="*/ 2285 w 2880"/>
              <a:gd name="T5" fmla="*/ 115 h 399"/>
              <a:gd name="T6" fmla="*/ 1228 w 2880"/>
              <a:gd name="T7" fmla="*/ 191 h 399"/>
              <a:gd name="T8" fmla="*/ 0 w 2880"/>
              <a:gd name="T9" fmla="*/ 125 h 399"/>
              <a:gd name="T10" fmla="*/ 0 w 2880"/>
              <a:gd name="T11" fmla="*/ 0 h 399"/>
              <a:gd name="T12" fmla="*/ 295 w 2880"/>
              <a:gd name="T13" fmla="*/ 90 h 399"/>
              <a:gd name="T14" fmla="*/ 1266 w 2880"/>
              <a:gd name="T15" fmla="*/ 163 h 399"/>
              <a:gd name="T16" fmla="*/ 2297 w 2880"/>
              <a:gd name="T17" fmla="*/ 14 h 399"/>
              <a:gd name="T18" fmla="*/ 2880 w 2880"/>
              <a:gd name="T19" fmla="*/ 155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399">
                <a:moveTo>
                  <a:pt x="2880" y="155"/>
                </a:moveTo>
                <a:cubicBezTo>
                  <a:pt x="2880" y="399"/>
                  <a:pt x="2880" y="399"/>
                  <a:pt x="2880" y="399"/>
                </a:cubicBezTo>
                <a:cubicBezTo>
                  <a:pt x="2880" y="399"/>
                  <a:pt x="2738" y="122"/>
                  <a:pt x="2285" y="115"/>
                </a:cubicBezTo>
                <a:cubicBezTo>
                  <a:pt x="1950" y="110"/>
                  <a:pt x="1693" y="116"/>
                  <a:pt x="1228" y="191"/>
                </a:cubicBezTo>
                <a:cubicBezTo>
                  <a:pt x="853" y="251"/>
                  <a:pt x="0" y="125"/>
                  <a:pt x="0" y="125"/>
                </a:cubicBezTo>
                <a:cubicBezTo>
                  <a:pt x="0" y="0"/>
                  <a:pt x="0" y="0"/>
                  <a:pt x="0" y="0"/>
                </a:cubicBezTo>
                <a:cubicBezTo>
                  <a:pt x="0" y="0"/>
                  <a:pt x="43" y="24"/>
                  <a:pt x="295" y="90"/>
                </a:cubicBezTo>
                <a:cubicBezTo>
                  <a:pt x="532" y="151"/>
                  <a:pt x="965" y="181"/>
                  <a:pt x="1266" y="163"/>
                </a:cubicBezTo>
                <a:cubicBezTo>
                  <a:pt x="1546" y="145"/>
                  <a:pt x="1975" y="18"/>
                  <a:pt x="2297" y="14"/>
                </a:cubicBezTo>
                <a:cubicBezTo>
                  <a:pt x="2619" y="10"/>
                  <a:pt x="2880" y="155"/>
                  <a:pt x="2880" y="155"/>
                </a:cubicBezTo>
                <a:close/>
              </a:path>
            </a:pathLst>
          </a:custGeom>
          <a:gradFill>
            <a:gsLst>
              <a:gs pos="0">
                <a:schemeClr val="tx1">
                  <a:alpha val="0"/>
                </a:schemeClr>
              </a:gs>
              <a:gs pos="35000">
                <a:schemeClr val="tx1">
                  <a:alpha val="20000"/>
                </a:schemeClr>
              </a:gs>
              <a:gs pos="100000">
                <a:schemeClr val="tx1">
                  <a:alpha val="50000"/>
                </a:schemeClr>
              </a:gs>
            </a:gsLst>
            <a:lin ang="16200000" scaled="1"/>
          </a:grad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grpSp>
        <p:nvGrpSpPr>
          <p:cNvPr id="32" name="Group 31"/>
          <p:cNvGrpSpPr/>
          <p:nvPr userDrawn="1"/>
        </p:nvGrpSpPr>
        <p:grpSpPr>
          <a:xfrm flipH="1">
            <a:off x="236002" y="3637911"/>
            <a:ext cx="886426" cy="3139424"/>
            <a:chOff x="-1028119" y="544938"/>
            <a:chExt cx="1194223" cy="4229538"/>
          </a:xfrm>
        </p:grpSpPr>
        <p:sp>
          <p:nvSpPr>
            <p:cNvPr id="33" name="Oval 32"/>
            <p:cNvSpPr/>
            <p:nvPr userDrawn="1"/>
          </p:nvSpPr>
          <p:spPr>
            <a:xfrm>
              <a:off x="-837875" y="3671650"/>
              <a:ext cx="699852" cy="699852"/>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4" name="Oval 33"/>
            <p:cNvSpPr/>
            <p:nvPr userDrawn="1"/>
          </p:nvSpPr>
          <p:spPr>
            <a:xfrm>
              <a:off x="-1028119" y="1478437"/>
              <a:ext cx="662409" cy="662409"/>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5" name="Oval 34"/>
            <p:cNvSpPr/>
            <p:nvPr userDrawn="1"/>
          </p:nvSpPr>
          <p:spPr>
            <a:xfrm>
              <a:off x="-1020479" y="782527"/>
              <a:ext cx="1109133" cy="1109133"/>
            </a:xfrm>
            <a:prstGeom prst="ellipse">
              <a:avLst/>
            </a:prstGeom>
            <a:gradFill flip="none" rotWithShape="1">
              <a:gsLst>
                <a:gs pos="0">
                  <a:schemeClr val="accent4">
                    <a:tint val="50000"/>
                    <a:satMod val="300000"/>
                    <a:alpha val="5000"/>
                  </a:schemeClr>
                </a:gs>
                <a:gs pos="35000">
                  <a:schemeClr val="accent4">
                    <a:tint val="37000"/>
                    <a:satMod val="300000"/>
                    <a:alpha val="10000"/>
                  </a:schemeClr>
                </a:gs>
                <a:gs pos="100000">
                  <a:schemeClr val="tx1">
                    <a:alpha val="25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6" name="Oval 35"/>
            <p:cNvSpPr/>
            <p:nvPr userDrawn="1"/>
          </p:nvSpPr>
          <p:spPr>
            <a:xfrm>
              <a:off x="-662408" y="2308171"/>
              <a:ext cx="381787" cy="381787"/>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7" name="Oval 36"/>
            <p:cNvSpPr/>
            <p:nvPr userDrawn="1"/>
          </p:nvSpPr>
          <p:spPr>
            <a:xfrm>
              <a:off x="-365710" y="2650299"/>
              <a:ext cx="531814" cy="531814"/>
            </a:xfrm>
            <a:prstGeom prst="ellipse">
              <a:avLst/>
            </a:prstGeom>
            <a:gradFill flip="none" rotWithShape="1">
              <a:gsLst>
                <a:gs pos="0">
                  <a:schemeClr val="accent4">
                    <a:tint val="50000"/>
                    <a:satMod val="300000"/>
                    <a:alpha val="50000"/>
                  </a:schemeClr>
                </a:gs>
                <a:gs pos="35000">
                  <a:schemeClr val="accent4">
                    <a:tint val="37000"/>
                    <a:satMod val="300000"/>
                    <a:alpha val="15000"/>
                  </a:schemeClr>
                </a:gs>
                <a:gs pos="100000">
                  <a:schemeClr val="tx1">
                    <a:alpha val="15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8" name="Oval 37"/>
            <p:cNvSpPr/>
            <p:nvPr userDrawn="1"/>
          </p:nvSpPr>
          <p:spPr>
            <a:xfrm>
              <a:off x="-788027" y="4263358"/>
              <a:ext cx="384745" cy="384745"/>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9" name="Oval 38"/>
            <p:cNvSpPr/>
            <p:nvPr userDrawn="1"/>
          </p:nvSpPr>
          <p:spPr>
            <a:xfrm>
              <a:off x="-673302" y="106680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0" name="Oval 39"/>
            <p:cNvSpPr/>
            <p:nvPr userDrawn="1"/>
          </p:nvSpPr>
          <p:spPr>
            <a:xfrm>
              <a:off x="-226176" y="305574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1" name="Oval 40"/>
            <p:cNvSpPr/>
            <p:nvPr userDrawn="1"/>
          </p:nvSpPr>
          <p:spPr>
            <a:xfrm>
              <a:off x="-353350" y="1665883"/>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2" name="Oval 41"/>
            <p:cNvSpPr/>
            <p:nvPr userDrawn="1"/>
          </p:nvSpPr>
          <p:spPr>
            <a:xfrm>
              <a:off x="-914400" y="2667000"/>
              <a:ext cx="126373" cy="126373"/>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3" name="Oval 42"/>
            <p:cNvSpPr/>
            <p:nvPr userDrawn="1"/>
          </p:nvSpPr>
          <p:spPr>
            <a:xfrm>
              <a:off x="-851214" y="3111186"/>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4" name="Oval 43"/>
            <p:cNvSpPr/>
            <p:nvPr userDrawn="1"/>
          </p:nvSpPr>
          <p:spPr>
            <a:xfrm>
              <a:off x="-465912" y="258711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5" name="Oval 44"/>
            <p:cNvSpPr/>
            <p:nvPr userDrawn="1"/>
          </p:nvSpPr>
          <p:spPr>
            <a:xfrm>
              <a:off x="-819621" y="3602971"/>
              <a:ext cx="272692" cy="27269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6" name="Oval 45"/>
            <p:cNvSpPr/>
            <p:nvPr userDrawn="1"/>
          </p:nvSpPr>
          <p:spPr>
            <a:xfrm>
              <a:off x="-442946" y="544938"/>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7" name="Oval 46"/>
            <p:cNvSpPr/>
            <p:nvPr userDrawn="1"/>
          </p:nvSpPr>
          <p:spPr>
            <a:xfrm>
              <a:off x="-869469" y="72327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8" name="Oval 47"/>
            <p:cNvSpPr/>
            <p:nvPr userDrawn="1"/>
          </p:nvSpPr>
          <p:spPr>
            <a:xfrm>
              <a:off x="-369735" y="3981318"/>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9" name="Oval 48"/>
            <p:cNvSpPr/>
            <p:nvPr userDrawn="1"/>
          </p:nvSpPr>
          <p:spPr>
            <a:xfrm>
              <a:off x="-306548" y="4648103"/>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grpSp>
    </p:spTree>
    <p:extLst>
      <p:ext uri="{BB962C8B-B14F-4D97-AF65-F5344CB8AC3E}">
        <p14:creationId xmlns:p14="http://schemas.microsoft.com/office/powerpoint/2010/main" val="37048764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97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Purple) Title and Content">
    <p:spTree>
      <p:nvGrpSpPr>
        <p:cNvPr id="1" name=""/>
        <p:cNvGrpSpPr/>
        <p:nvPr/>
      </p:nvGrpSpPr>
      <p:grpSpPr>
        <a:xfrm>
          <a:off x="0" y="0"/>
          <a:ext cx="0" cy="0"/>
          <a:chOff x="0" y="0"/>
          <a:chExt cx="0" cy="0"/>
        </a:xfrm>
      </p:grpSpPr>
      <p:pic>
        <p:nvPicPr>
          <p:cNvPr id="7" name="Rippling Water Loop.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duotone>
              <a:schemeClr val="accent5">
                <a:shade val="45000"/>
                <a:satMod val="135000"/>
              </a:schemeClr>
              <a:prstClr val="white"/>
            </a:duotone>
          </a:blip>
          <a:stretch>
            <a:fillRect/>
          </a:stretch>
        </p:blipFill>
        <p:spPr>
          <a:xfrm>
            <a:off x="0" y="1337094"/>
            <a:ext cx="9144000" cy="5520906"/>
          </a:xfrm>
          <a:prstGeom prst="rect">
            <a:avLst/>
          </a:prstGeom>
        </p:spPr>
      </p:pic>
      <p:sp>
        <p:nvSpPr>
          <p:cNvPr id="8" name="Rectangle 7"/>
          <p:cNvSpPr/>
          <p:nvPr userDrawn="1"/>
        </p:nvSpPr>
        <p:spPr>
          <a:xfrm>
            <a:off x="0" y="0"/>
            <a:ext cx="9144000" cy="1371600"/>
          </a:xfrm>
          <a:prstGeom prst="rect">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nvGrpSpPr>
          <p:cNvPr id="55" name="Group 54"/>
          <p:cNvGrpSpPr/>
          <p:nvPr userDrawn="1"/>
        </p:nvGrpSpPr>
        <p:grpSpPr>
          <a:xfrm>
            <a:off x="0" y="-1"/>
            <a:ext cx="9144000" cy="1371601"/>
            <a:chOff x="0" y="-1"/>
            <a:chExt cx="9144000" cy="1371601"/>
          </a:xfrm>
        </p:grpSpPr>
        <p:sp>
          <p:nvSpPr>
            <p:cNvPr id="56" name="Freeform 5"/>
            <p:cNvSpPr>
              <a:spLocks/>
            </p:cNvSpPr>
            <p:nvPr userDrawn="1"/>
          </p:nvSpPr>
          <p:spPr bwMode="auto">
            <a:xfrm>
              <a:off x="0" y="-1"/>
              <a:ext cx="9144000" cy="789410"/>
            </a:xfrm>
            <a:custGeom>
              <a:avLst/>
              <a:gdLst>
                <a:gd name="T0" fmla="*/ 2880 w 2880"/>
                <a:gd name="T1" fmla="*/ 155 h 399"/>
                <a:gd name="T2" fmla="*/ 2880 w 2880"/>
                <a:gd name="T3" fmla="*/ 399 h 399"/>
                <a:gd name="T4" fmla="*/ 2285 w 2880"/>
                <a:gd name="T5" fmla="*/ 115 h 399"/>
                <a:gd name="T6" fmla="*/ 1228 w 2880"/>
                <a:gd name="T7" fmla="*/ 191 h 399"/>
                <a:gd name="T8" fmla="*/ 0 w 2880"/>
                <a:gd name="T9" fmla="*/ 125 h 399"/>
                <a:gd name="T10" fmla="*/ 0 w 2880"/>
                <a:gd name="T11" fmla="*/ 0 h 399"/>
                <a:gd name="T12" fmla="*/ 295 w 2880"/>
                <a:gd name="T13" fmla="*/ 90 h 399"/>
                <a:gd name="T14" fmla="*/ 1266 w 2880"/>
                <a:gd name="T15" fmla="*/ 163 h 399"/>
                <a:gd name="T16" fmla="*/ 2297 w 2880"/>
                <a:gd name="T17" fmla="*/ 14 h 399"/>
                <a:gd name="T18" fmla="*/ 2880 w 2880"/>
                <a:gd name="T19" fmla="*/ 155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399">
                  <a:moveTo>
                    <a:pt x="2880" y="155"/>
                  </a:moveTo>
                  <a:cubicBezTo>
                    <a:pt x="2880" y="399"/>
                    <a:pt x="2880" y="399"/>
                    <a:pt x="2880" y="399"/>
                  </a:cubicBezTo>
                  <a:cubicBezTo>
                    <a:pt x="2880" y="399"/>
                    <a:pt x="2738" y="122"/>
                    <a:pt x="2285" y="115"/>
                  </a:cubicBezTo>
                  <a:cubicBezTo>
                    <a:pt x="1950" y="110"/>
                    <a:pt x="1693" y="116"/>
                    <a:pt x="1228" y="191"/>
                  </a:cubicBezTo>
                  <a:cubicBezTo>
                    <a:pt x="853" y="251"/>
                    <a:pt x="0" y="125"/>
                    <a:pt x="0" y="125"/>
                  </a:cubicBezTo>
                  <a:cubicBezTo>
                    <a:pt x="0" y="0"/>
                    <a:pt x="0" y="0"/>
                    <a:pt x="0" y="0"/>
                  </a:cubicBezTo>
                  <a:cubicBezTo>
                    <a:pt x="0" y="0"/>
                    <a:pt x="43" y="24"/>
                    <a:pt x="295" y="90"/>
                  </a:cubicBezTo>
                  <a:cubicBezTo>
                    <a:pt x="532" y="151"/>
                    <a:pt x="965" y="181"/>
                    <a:pt x="1266" y="163"/>
                  </a:cubicBezTo>
                  <a:cubicBezTo>
                    <a:pt x="1546" y="145"/>
                    <a:pt x="1975" y="18"/>
                    <a:pt x="2297" y="14"/>
                  </a:cubicBezTo>
                  <a:cubicBezTo>
                    <a:pt x="2619" y="10"/>
                    <a:pt x="2880" y="155"/>
                    <a:pt x="2880" y="155"/>
                  </a:cubicBezTo>
                  <a:close/>
                </a:path>
              </a:pathLst>
            </a:custGeom>
            <a:gradFill flip="none" rotWithShape="1">
              <a:gsLst>
                <a:gs pos="0">
                  <a:schemeClr val="tx1">
                    <a:alpha val="50000"/>
                  </a:schemeClr>
                </a:gs>
                <a:gs pos="35000">
                  <a:schemeClr val="tx1">
                    <a:alpha val="20000"/>
                  </a:schemeClr>
                </a:gs>
                <a:gs pos="100000">
                  <a:schemeClr val="tx1">
                    <a:alpha val="25000"/>
                  </a:schemeClr>
                </a:gs>
              </a:gsLst>
              <a:path path="circle">
                <a:fillToRect l="50000" t="50000" r="50000" b="50000"/>
              </a:path>
              <a:tileRect/>
            </a:grad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57" name="Freeform 6"/>
            <p:cNvSpPr>
              <a:spLocks/>
            </p:cNvSpPr>
            <p:nvPr userDrawn="1"/>
          </p:nvSpPr>
          <p:spPr bwMode="auto">
            <a:xfrm>
              <a:off x="0" y="443056"/>
              <a:ext cx="9144000" cy="928544"/>
            </a:xfrm>
            <a:custGeom>
              <a:avLst/>
              <a:gdLst>
                <a:gd name="T0" fmla="*/ 2880 w 2880"/>
                <a:gd name="T1" fmla="*/ 226 h 469"/>
                <a:gd name="T2" fmla="*/ 2880 w 2880"/>
                <a:gd name="T3" fmla="*/ 469 h 469"/>
                <a:gd name="T4" fmla="*/ 2303 w 2880"/>
                <a:gd name="T5" fmla="*/ 197 h 469"/>
                <a:gd name="T6" fmla="*/ 1214 w 2880"/>
                <a:gd name="T7" fmla="*/ 337 h 469"/>
                <a:gd name="T8" fmla="*/ 0 w 2880"/>
                <a:gd name="T9" fmla="*/ 255 h 469"/>
                <a:gd name="T10" fmla="*/ 0 w 2880"/>
                <a:gd name="T11" fmla="*/ 80 h 469"/>
                <a:gd name="T12" fmla="*/ 1205 w 2880"/>
                <a:gd name="T13" fmla="*/ 309 h 469"/>
                <a:gd name="T14" fmla="*/ 2323 w 2880"/>
                <a:gd name="T15" fmla="*/ 6 h 469"/>
                <a:gd name="T16" fmla="*/ 2880 w 2880"/>
                <a:gd name="T17" fmla="*/ 22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0" h="469">
                  <a:moveTo>
                    <a:pt x="2880" y="226"/>
                  </a:moveTo>
                  <a:cubicBezTo>
                    <a:pt x="2880" y="469"/>
                    <a:pt x="2880" y="469"/>
                    <a:pt x="2880" y="469"/>
                  </a:cubicBezTo>
                  <a:cubicBezTo>
                    <a:pt x="2880" y="469"/>
                    <a:pt x="2756" y="214"/>
                    <a:pt x="2303" y="197"/>
                  </a:cubicBezTo>
                  <a:cubicBezTo>
                    <a:pt x="1984" y="186"/>
                    <a:pt x="1688" y="291"/>
                    <a:pt x="1214" y="337"/>
                  </a:cubicBezTo>
                  <a:cubicBezTo>
                    <a:pt x="437" y="412"/>
                    <a:pt x="0" y="255"/>
                    <a:pt x="0" y="255"/>
                  </a:cubicBezTo>
                  <a:cubicBezTo>
                    <a:pt x="0" y="80"/>
                    <a:pt x="0" y="80"/>
                    <a:pt x="0" y="80"/>
                  </a:cubicBezTo>
                  <a:cubicBezTo>
                    <a:pt x="0" y="80"/>
                    <a:pt x="904" y="335"/>
                    <a:pt x="1205" y="309"/>
                  </a:cubicBezTo>
                  <a:cubicBezTo>
                    <a:pt x="1486" y="285"/>
                    <a:pt x="2001" y="11"/>
                    <a:pt x="2323" y="6"/>
                  </a:cubicBezTo>
                  <a:cubicBezTo>
                    <a:pt x="2645" y="0"/>
                    <a:pt x="2880" y="226"/>
                    <a:pt x="2880" y="226"/>
                  </a:cubicBezTo>
                  <a:close/>
                </a:path>
              </a:pathLst>
            </a:custGeom>
            <a:gradFill flip="none" rotWithShape="1">
              <a:gsLst>
                <a:gs pos="0">
                  <a:schemeClr val="tx1">
                    <a:alpha val="50000"/>
                  </a:schemeClr>
                </a:gs>
                <a:gs pos="35000">
                  <a:schemeClr val="tx1">
                    <a:alpha val="20000"/>
                  </a:schemeClr>
                </a:gs>
                <a:gs pos="100000">
                  <a:schemeClr val="tx1">
                    <a:alpha val="25000"/>
                  </a:schemeClr>
                </a:gs>
              </a:gsLst>
              <a:path path="circle">
                <a:fillToRect l="50000" t="50000" r="50000" b="50000"/>
              </a:path>
              <a:tileRect/>
            </a:grad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58" name="Freeform 7"/>
            <p:cNvSpPr>
              <a:spLocks/>
            </p:cNvSpPr>
            <p:nvPr userDrawn="1"/>
          </p:nvSpPr>
          <p:spPr bwMode="auto">
            <a:xfrm>
              <a:off x="0" y="227942"/>
              <a:ext cx="9144000" cy="927557"/>
            </a:xfrm>
            <a:custGeom>
              <a:avLst/>
              <a:gdLst>
                <a:gd name="T0" fmla="*/ 0 w 2880"/>
                <a:gd name="T1" fmla="*/ 226 h 469"/>
                <a:gd name="T2" fmla="*/ 0 w 2880"/>
                <a:gd name="T3" fmla="*/ 469 h 469"/>
                <a:gd name="T4" fmla="*/ 577 w 2880"/>
                <a:gd name="T5" fmla="*/ 197 h 469"/>
                <a:gd name="T6" fmla="*/ 1666 w 2880"/>
                <a:gd name="T7" fmla="*/ 336 h 469"/>
                <a:gd name="T8" fmla="*/ 2880 w 2880"/>
                <a:gd name="T9" fmla="*/ 254 h 469"/>
                <a:gd name="T10" fmla="*/ 2880 w 2880"/>
                <a:gd name="T11" fmla="*/ 79 h 469"/>
                <a:gd name="T12" fmla="*/ 1675 w 2880"/>
                <a:gd name="T13" fmla="*/ 308 h 469"/>
                <a:gd name="T14" fmla="*/ 557 w 2880"/>
                <a:gd name="T15" fmla="*/ 5 h 469"/>
                <a:gd name="T16" fmla="*/ 0 w 2880"/>
                <a:gd name="T17" fmla="*/ 22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0" h="469">
                  <a:moveTo>
                    <a:pt x="0" y="226"/>
                  </a:moveTo>
                  <a:cubicBezTo>
                    <a:pt x="0" y="469"/>
                    <a:pt x="0" y="469"/>
                    <a:pt x="0" y="469"/>
                  </a:cubicBezTo>
                  <a:cubicBezTo>
                    <a:pt x="0" y="469"/>
                    <a:pt x="124" y="213"/>
                    <a:pt x="577" y="197"/>
                  </a:cubicBezTo>
                  <a:cubicBezTo>
                    <a:pt x="896" y="185"/>
                    <a:pt x="1192" y="290"/>
                    <a:pt x="1666" y="336"/>
                  </a:cubicBezTo>
                  <a:cubicBezTo>
                    <a:pt x="2443" y="412"/>
                    <a:pt x="2880" y="254"/>
                    <a:pt x="2880" y="254"/>
                  </a:cubicBezTo>
                  <a:cubicBezTo>
                    <a:pt x="2880" y="79"/>
                    <a:pt x="2880" y="79"/>
                    <a:pt x="2880" y="79"/>
                  </a:cubicBezTo>
                  <a:cubicBezTo>
                    <a:pt x="2880" y="79"/>
                    <a:pt x="1976" y="334"/>
                    <a:pt x="1675" y="308"/>
                  </a:cubicBezTo>
                  <a:cubicBezTo>
                    <a:pt x="1395" y="284"/>
                    <a:pt x="879" y="11"/>
                    <a:pt x="557" y="5"/>
                  </a:cubicBezTo>
                  <a:cubicBezTo>
                    <a:pt x="235" y="0"/>
                    <a:pt x="0" y="226"/>
                    <a:pt x="0" y="226"/>
                  </a:cubicBezTo>
                  <a:close/>
                </a:path>
              </a:pathLst>
            </a:custGeom>
            <a:gradFill flip="none" rotWithShape="1">
              <a:gsLst>
                <a:gs pos="0">
                  <a:schemeClr val="tx1">
                    <a:alpha val="50000"/>
                  </a:schemeClr>
                </a:gs>
                <a:gs pos="35000">
                  <a:schemeClr val="tx1">
                    <a:alpha val="20000"/>
                  </a:schemeClr>
                </a:gs>
                <a:gs pos="100000">
                  <a:schemeClr val="tx1">
                    <a:alpha val="25000"/>
                  </a:schemeClr>
                </a:gs>
              </a:gsLst>
              <a:path path="circle">
                <a:fillToRect l="50000" t="50000" r="50000" b="50000"/>
              </a:path>
              <a:tileRect/>
            </a:grad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F4D067-4ADC-4E44-A8E1-EC6D134DA828}" type="datetimeFigureOut">
              <a:rPr lang="en-US" smtClean="0"/>
              <a:pPr/>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7F96F-1D34-4AD8-A324-DDD9B7126D3B}" type="slidenum">
              <a:rPr lang="en-US" smtClean="0"/>
              <a:pPr/>
              <a:t>‹#›</a:t>
            </a:fld>
            <a:endParaRPr lang="en-US"/>
          </a:p>
        </p:txBody>
      </p:sp>
      <p:grpSp>
        <p:nvGrpSpPr>
          <p:cNvPr id="9" name="Group 8"/>
          <p:cNvGrpSpPr/>
          <p:nvPr userDrawn="1"/>
        </p:nvGrpSpPr>
        <p:grpSpPr>
          <a:xfrm>
            <a:off x="88654" y="12213"/>
            <a:ext cx="7907251" cy="3467973"/>
            <a:chOff x="-1028119" y="544938"/>
            <a:chExt cx="9643677" cy="4229538"/>
          </a:xfrm>
        </p:grpSpPr>
        <p:sp>
          <p:nvSpPr>
            <p:cNvPr id="10" name="Oval 9"/>
            <p:cNvSpPr/>
            <p:nvPr userDrawn="1"/>
          </p:nvSpPr>
          <p:spPr>
            <a:xfrm>
              <a:off x="-837875" y="3671650"/>
              <a:ext cx="699852" cy="699852"/>
            </a:xfrm>
            <a:prstGeom prst="ellipse">
              <a:avLst/>
            </a:prstGeom>
            <a:gradFill flip="none" rotWithShape="1">
              <a:gsLst>
                <a:gs pos="0">
                  <a:schemeClr val="accent4">
                    <a:tint val="50000"/>
                    <a:satMod val="300000"/>
                    <a:alpha val="50000"/>
                  </a:schemeClr>
                </a:gs>
                <a:gs pos="35000">
                  <a:schemeClr val="accent4">
                    <a:tint val="37000"/>
                    <a:satMod val="300000"/>
                    <a:alpha val="15000"/>
                  </a:schemeClr>
                </a:gs>
                <a:gs pos="100000">
                  <a:schemeClr val="tx1">
                    <a:alpha val="15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1" name="Oval 10"/>
            <p:cNvSpPr/>
            <p:nvPr userDrawn="1"/>
          </p:nvSpPr>
          <p:spPr>
            <a:xfrm>
              <a:off x="-1028119" y="1478437"/>
              <a:ext cx="662409" cy="662409"/>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2" name="Oval 11"/>
            <p:cNvSpPr/>
            <p:nvPr userDrawn="1"/>
          </p:nvSpPr>
          <p:spPr>
            <a:xfrm>
              <a:off x="-1020479" y="782527"/>
              <a:ext cx="1109133" cy="110913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3" name="Oval 12"/>
            <p:cNvSpPr/>
            <p:nvPr userDrawn="1"/>
          </p:nvSpPr>
          <p:spPr>
            <a:xfrm>
              <a:off x="-662408" y="2308171"/>
              <a:ext cx="381787" cy="381787"/>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4" name="Oval 13"/>
            <p:cNvSpPr/>
            <p:nvPr userDrawn="1"/>
          </p:nvSpPr>
          <p:spPr>
            <a:xfrm>
              <a:off x="-365710" y="2650299"/>
              <a:ext cx="531814" cy="531814"/>
            </a:xfrm>
            <a:prstGeom prst="ellipse">
              <a:avLst/>
            </a:prstGeom>
            <a:gradFill flip="none" rotWithShape="1">
              <a:gsLst>
                <a:gs pos="0">
                  <a:schemeClr val="accent4">
                    <a:tint val="50000"/>
                    <a:satMod val="300000"/>
                    <a:alpha val="50000"/>
                  </a:schemeClr>
                </a:gs>
                <a:gs pos="35000">
                  <a:schemeClr val="accent4">
                    <a:tint val="37000"/>
                    <a:satMod val="300000"/>
                    <a:alpha val="15000"/>
                  </a:schemeClr>
                </a:gs>
                <a:gs pos="100000">
                  <a:schemeClr val="tx1">
                    <a:alpha val="15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5" name="Oval 14"/>
            <p:cNvSpPr/>
            <p:nvPr userDrawn="1"/>
          </p:nvSpPr>
          <p:spPr>
            <a:xfrm>
              <a:off x="-788027" y="4263358"/>
              <a:ext cx="384745" cy="384745"/>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6" name="Oval 15"/>
            <p:cNvSpPr/>
            <p:nvPr userDrawn="1"/>
          </p:nvSpPr>
          <p:spPr>
            <a:xfrm>
              <a:off x="-673302" y="106680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7" name="Oval 16"/>
            <p:cNvSpPr/>
            <p:nvPr userDrawn="1"/>
          </p:nvSpPr>
          <p:spPr>
            <a:xfrm>
              <a:off x="-226176" y="305574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8" name="Oval 17"/>
            <p:cNvSpPr/>
            <p:nvPr userDrawn="1"/>
          </p:nvSpPr>
          <p:spPr>
            <a:xfrm>
              <a:off x="-353350" y="1665883"/>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9" name="Oval 18"/>
            <p:cNvSpPr/>
            <p:nvPr userDrawn="1"/>
          </p:nvSpPr>
          <p:spPr>
            <a:xfrm>
              <a:off x="-914400" y="266700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0" name="Oval 19"/>
            <p:cNvSpPr/>
            <p:nvPr userDrawn="1"/>
          </p:nvSpPr>
          <p:spPr>
            <a:xfrm>
              <a:off x="-851214" y="3111186"/>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1" name="Oval 20"/>
            <p:cNvSpPr/>
            <p:nvPr userDrawn="1"/>
          </p:nvSpPr>
          <p:spPr>
            <a:xfrm>
              <a:off x="-465912" y="258711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2" name="Oval 21"/>
            <p:cNvSpPr/>
            <p:nvPr userDrawn="1"/>
          </p:nvSpPr>
          <p:spPr>
            <a:xfrm>
              <a:off x="-819621" y="3602971"/>
              <a:ext cx="272692" cy="272692"/>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3" name="Oval 22"/>
            <p:cNvSpPr/>
            <p:nvPr userDrawn="1"/>
          </p:nvSpPr>
          <p:spPr>
            <a:xfrm>
              <a:off x="-442946" y="544938"/>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4" name="Oval 23"/>
            <p:cNvSpPr/>
            <p:nvPr userDrawn="1"/>
          </p:nvSpPr>
          <p:spPr>
            <a:xfrm>
              <a:off x="-869469" y="72327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5" name="Oval 24"/>
            <p:cNvSpPr/>
            <p:nvPr userDrawn="1"/>
          </p:nvSpPr>
          <p:spPr>
            <a:xfrm>
              <a:off x="-369735" y="3981318"/>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6" name="Oval 25"/>
            <p:cNvSpPr/>
            <p:nvPr userDrawn="1"/>
          </p:nvSpPr>
          <p:spPr>
            <a:xfrm>
              <a:off x="-306548" y="4648103"/>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7" name="Oval 26"/>
            <p:cNvSpPr/>
            <p:nvPr userDrawn="1"/>
          </p:nvSpPr>
          <p:spPr>
            <a:xfrm>
              <a:off x="4439766" y="851221"/>
              <a:ext cx="381787" cy="381787"/>
            </a:xfrm>
            <a:prstGeom prst="ellipse">
              <a:avLst/>
            </a:prstGeom>
            <a:gradFill flip="none" rotWithShape="1">
              <a:gsLst>
                <a:gs pos="0">
                  <a:schemeClr val="accent4">
                    <a:tint val="50000"/>
                    <a:satMod val="300000"/>
                    <a:alpha val="4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8" name="Oval 27"/>
            <p:cNvSpPr/>
            <p:nvPr userDrawn="1"/>
          </p:nvSpPr>
          <p:spPr>
            <a:xfrm>
              <a:off x="3097462" y="1949900"/>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9" name="Oval 28"/>
            <p:cNvSpPr/>
            <p:nvPr userDrawn="1"/>
          </p:nvSpPr>
          <p:spPr>
            <a:xfrm>
              <a:off x="8489186" y="671310"/>
              <a:ext cx="126372" cy="12637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0" name="Oval 29"/>
            <p:cNvSpPr/>
            <p:nvPr userDrawn="1"/>
          </p:nvSpPr>
          <p:spPr>
            <a:xfrm>
              <a:off x="741735" y="948238"/>
              <a:ext cx="126372" cy="12637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1" name="Oval 30"/>
            <p:cNvSpPr/>
            <p:nvPr userDrawn="1"/>
          </p:nvSpPr>
          <p:spPr>
            <a:xfrm>
              <a:off x="2224237" y="628092"/>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grpSp>
      <p:sp>
        <p:nvSpPr>
          <p:cNvPr id="60" name="Freeform 5"/>
          <p:cNvSpPr>
            <a:spLocks/>
          </p:cNvSpPr>
          <p:nvPr userDrawn="1"/>
        </p:nvSpPr>
        <p:spPr bwMode="auto">
          <a:xfrm>
            <a:off x="0" y="6515341"/>
            <a:ext cx="9144000" cy="351126"/>
          </a:xfrm>
          <a:custGeom>
            <a:avLst/>
            <a:gdLst>
              <a:gd name="T0" fmla="*/ 2880 w 2880"/>
              <a:gd name="T1" fmla="*/ 155 h 399"/>
              <a:gd name="T2" fmla="*/ 2880 w 2880"/>
              <a:gd name="T3" fmla="*/ 399 h 399"/>
              <a:gd name="T4" fmla="*/ 2285 w 2880"/>
              <a:gd name="T5" fmla="*/ 115 h 399"/>
              <a:gd name="T6" fmla="*/ 1228 w 2880"/>
              <a:gd name="T7" fmla="*/ 191 h 399"/>
              <a:gd name="T8" fmla="*/ 0 w 2880"/>
              <a:gd name="T9" fmla="*/ 125 h 399"/>
              <a:gd name="T10" fmla="*/ 0 w 2880"/>
              <a:gd name="T11" fmla="*/ 0 h 399"/>
              <a:gd name="T12" fmla="*/ 295 w 2880"/>
              <a:gd name="T13" fmla="*/ 90 h 399"/>
              <a:gd name="T14" fmla="*/ 1266 w 2880"/>
              <a:gd name="T15" fmla="*/ 163 h 399"/>
              <a:gd name="T16" fmla="*/ 2297 w 2880"/>
              <a:gd name="T17" fmla="*/ 14 h 399"/>
              <a:gd name="T18" fmla="*/ 2880 w 2880"/>
              <a:gd name="T19" fmla="*/ 155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399">
                <a:moveTo>
                  <a:pt x="2880" y="155"/>
                </a:moveTo>
                <a:cubicBezTo>
                  <a:pt x="2880" y="399"/>
                  <a:pt x="2880" y="399"/>
                  <a:pt x="2880" y="399"/>
                </a:cubicBezTo>
                <a:cubicBezTo>
                  <a:pt x="2880" y="399"/>
                  <a:pt x="2738" y="122"/>
                  <a:pt x="2285" y="115"/>
                </a:cubicBezTo>
                <a:cubicBezTo>
                  <a:pt x="1950" y="110"/>
                  <a:pt x="1693" y="116"/>
                  <a:pt x="1228" y="191"/>
                </a:cubicBezTo>
                <a:cubicBezTo>
                  <a:pt x="853" y="251"/>
                  <a:pt x="0" y="125"/>
                  <a:pt x="0" y="125"/>
                </a:cubicBezTo>
                <a:cubicBezTo>
                  <a:pt x="0" y="0"/>
                  <a:pt x="0" y="0"/>
                  <a:pt x="0" y="0"/>
                </a:cubicBezTo>
                <a:cubicBezTo>
                  <a:pt x="0" y="0"/>
                  <a:pt x="43" y="24"/>
                  <a:pt x="295" y="90"/>
                </a:cubicBezTo>
                <a:cubicBezTo>
                  <a:pt x="532" y="151"/>
                  <a:pt x="965" y="181"/>
                  <a:pt x="1266" y="163"/>
                </a:cubicBezTo>
                <a:cubicBezTo>
                  <a:pt x="1546" y="145"/>
                  <a:pt x="1975" y="18"/>
                  <a:pt x="2297" y="14"/>
                </a:cubicBezTo>
                <a:cubicBezTo>
                  <a:pt x="2619" y="10"/>
                  <a:pt x="2880" y="155"/>
                  <a:pt x="2880" y="155"/>
                </a:cubicBezTo>
                <a:close/>
              </a:path>
            </a:pathLst>
          </a:custGeom>
          <a:gradFill>
            <a:gsLst>
              <a:gs pos="0">
                <a:schemeClr val="tx1">
                  <a:alpha val="0"/>
                </a:schemeClr>
              </a:gs>
              <a:gs pos="35000">
                <a:schemeClr val="tx1">
                  <a:alpha val="20000"/>
                </a:schemeClr>
              </a:gs>
              <a:gs pos="100000">
                <a:schemeClr val="tx1">
                  <a:alpha val="50000"/>
                </a:schemeClr>
              </a:gs>
            </a:gsLst>
            <a:lin ang="16200000" scaled="1"/>
          </a:grad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grpSp>
        <p:nvGrpSpPr>
          <p:cNvPr id="32" name="Group 31"/>
          <p:cNvGrpSpPr/>
          <p:nvPr userDrawn="1"/>
        </p:nvGrpSpPr>
        <p:grpSpPr>
          <a:xfrm flipH="1">
            <a:off x="236002" y="3637911"/>
            <a:ext cx="886426" cy="3139424"/>
            <a:chOff x="-1028119" y="544938"/>
            <a:chExt cx="1194223" cy="4229538"/>
          </a:xfrm>
        </p:grpSpPr>
        <p:sp>
          <p:nvSpPr>
            <p:cNvPr id="33" name="Oval 32"/>
            <p:cNvSpPr/>
            <p:nvPr userDrawn="1"/>
          </p:nvSpPr>
          <p:spPr>
            <a:xfrm>
              <a:off x="-837875" y="3671650"/>
              <a:ext cx="699852" cy="699852"/>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4" name="Oval 33"/>
            <p:cNvSpPr/>
            <p:nvPr userDrawn="1"/>
          </p:nvSpPr>
          <p:spPr>
            <a:xfrm>
              <a:off x="-1028119" y="1478437"/>
              <a:ext cx="662409" cy="662409"/>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5" name="Oval 34"/>
            <p:cNvSpPr/>
            <p:nvPr userDrawn="1"/>
          </p:nvSpPr>
          <p:spPr>
            <a:xfrm>
              <a:off x="-1020479" y="782527"/>
              <a:ext cx="1109133" cy="1109133"/>
            </a:xfrm>
            <a:prstGeom prst="ellipse">
              <a:avLst/>
            </a:prstGeom>
            <a:gradFill flip="none" rotWithShape="1">
              <a:gsLst>
                <a:gs pos="0">
                  <a:schemeClr val="accent4">
                    <a:tint val="50000"/>
                    <a:satMod val="300000"/>
                    <a:alpha val="5000"/>
                  </a:schemeClr>
                </a:gs>
                <a:gs pos="35000">
                  <a:schemeClr val="accent4">
                    <a:tint val="37000"/>
                    <a:satMod val="300000"/>
                    <a:alpha val="10000"/>
                  </a:schemeClr>
                </a:gs>
                <a:gs pos="100000">
                  <a:schemeClr val="tx1">
                    <a:alpha val="25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6" name="Oval 35"/>
            <p:cNvSpPr/>
            <p:nvPr userDrawn="1"/>
          </p:nvSpPr>
          <p:spPr>
            <a:xfrm>
              <a:off x="-662408" y="2308171"/>
              <a:ext cx="381787" cy="381787"/>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7" name="Oval 36"/>
            <p:cNvSpPr/>
            <p:nvPr userDrawn="1"/>
          </p:nvSpPr>
          <p:spPr>
            <a:xfrm>
              <a:off x="-365710" y="2650299"/>
              <a:ext cx="531814" cy="531814"/>
            </a:xfrm>
            <a:prstGeom prst="ellipse">
              <a:avLst/>
            </a:prstGeom>
            <a:gradFill flip="none" rotWithShape="1">
              <a:gsLst>
                <a:gs pos="0">
                  <a:schemeClr val="accent4">
                    <a:tint val="50000"/>
                    <a:satMod val="300000"/>
                    <a:alpha val="50000"/>
                  </a:schemeClr>
                </a:gs>
                <a:gs pos="35000">
                  <a:schemeClr val="accent4">
                    <a:tint val="37000"/>
                    <a:satMod val="300000"/>
                    <a:alpha val="15000"/>
                  </a:schemeClr>
                </a:gs>
                <a:gs pos="100000">
                  <a:schemeClr val="tx1">
                    <a:alpha val="15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8" name="Oval 37"/>
            <p:cNvSpPr/>
            <p:nvPr userDrawn="1"/>
          </p:nvSpPr>
          <p:spPr>
            <a:xfrm>
              <a:off x="-788027" y="4263358"/>
              <a:ext cx="384745" cy="384745"/>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9" name="Oval 38"/>
            <p:cNvSpPr/>
            <p:nvPr userDrawn="1"/>
          </p:nvSpPr>
          <p:spPr>
            <a:xfrm>
              <a:off x="-673302" y="106680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0" name="Oval 39"/>
            <p:cNvSpPr/>
            <p:nvPr userDrawn="1"/>
          </p:nvSpPr>
          <p:spPr>
            <a:xfrm>
              <a:off x="-226176" y="305574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1" name="Oval 40"/>
            <p:cNvSpPr/>
            <p:nvPr userDrawn="1"/>
          </p:nvSpPr>
          <p:spPr>
            <a:xfrm>
              <a:off x="-353350" y="1665883"/>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2" name="Oval 41"/>
            <p:cNvSpPr/>
            <p:nvPr userDrawn="1"/>
          </p:nvSpPr>
          <p:spPr>
            <a:xfrm>
              <a:off x="-914400" y="2667000"/>
              <a:ext cx="126373" cy="126373"/>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3" name="Oval 42"/>
            <p:cNvSpPr/>
            <p:nvPr userDrawn="1"/>
          </p:nvSpPr>
          <p:spPr>
            <a:xfrm>
              <a:off x="-851214" y="3111186"/>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4" name="Oval 43"/>
            <p:cNvSpPr/>
            <p:nvPr userDrawn="1"/>
          </p:nvSpPr>
          <p:spPr>
            <a:xfrm>
              <a:off x="-465912" y="258711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5" name="Oval 44"/>
            <p:cNvSpPr/>
            <p:nvPr userDrawn="1"/>
          </p:nvSpPr>
          <p:spPr>
            <a:xfrm>
              <a:off x="-819621" y="3602971"/>
              <a:ext cx="272692" cy="27269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6" name="Oval 45"/>
            <p:cNvSpPr/>
            <p:nvPr userDrawn="1"/>
          </p:nvSpPr>
          <p:spPr>
            <a:xfrm>
              <a:off x="-442946" y="544938"/>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7" name="Oval 46"/>
            <p:cNvSpPr/>
            <p:nvPr userDrawn="1"/>
          </p:nvSpPr>
          <p:spPr>
            <a:xfrm>
              <a:off x="-869469" y="72327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8" name="Oval 47"/>
            <p:cNvSpPr/>
            <p:nvPr userDrawn="1"/>
          </p:nvSpPr>
          <p:spPr>
            <a:xfrm>
              <a:off x="-369735" y="3981318"/>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9" name="Oval 48"/>
            <p:cNvSpPr/>
            <p:nvPr userDrawn="1"/>
          </p:nvSpPr>
          <p:spPr>
            <a:xfrm>
              <a:off x="-306548" y="4648103"/>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grpSp>
    </p:spTree>
    <p:extLst>
      <p:ext uri="{BB962C8B-B14F-4D97-AF65-F5344CB8AC3E}">
        <p14:creationId xmlns:p14="http://schemas.microsoft.com/office/powerpoint/2010/main" val="26884699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97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96446" y="4605298"/>
            <a:ext cx="7772400" cy="1362075"/>
          </a:xfrm>
        </p:spPr>
        <p:txBody>
          <a:bodyPr anchor="t"/>
          <a:lstStyle>
            <a:lvl1pPr algn="l">
              <a:defRPr sz="4000" b="1" cap="all">
                <a:solidFill>
                  <a:schemeClr val="accent4">
                    <a:lumMod val="60000"/>
                    <a:lumOff val="40000"/>
                  </a:schemeClr>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196446" y="3916392"/>
            <a:ext cx="7772400" cy="68890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F4D067-4ADC-4E44-A8E1-EC6D134DA828}" type="datetimeFigureOut">
              <a:rPr lang="en-US" smtClean="0"/>
              <a:pPr/>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7F96F-1D34-4AD8-A324-DDD9B7126D3B}" type="slidenum">
              <a:rPr lang="en-US" smtClean="0"/>
              <a:pPr/>
              <a:t>‹#›</a:t>
            </a:fld>
            <a:endParaRPr lang="en-US"/>
          </a:p>
        </p:txBody>
      </p:sp>
      <p:sp>
        <p:nvSpPr>
          <p:cNvPr id="7" name="Rectangle 6"/>
          <p:cNvSpPr/>
          <p:nvPr userDrawn="1"/>
        </p:nvSpPr>
        <p:spPr>
          <a:xfrm>
            <a:off x="0" y="0"/>
            <a:ext cx="9144000" cy="2993366"/>
          </a:xfrm>
          <a:prstGeom prst="rect">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080000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8" name="Rectangle 7"/>
          <p:cNvSpPr/>
          <p:nvPr userDrawn="1"/>
        </p:nvSpPr>
        <p:spPr>
          <a:xfrm>
            <a:off x="0" y="3174519"/>
            <a:ext cx="9144000" cy="327804"/>
          </a:xfrm>
          <a:prstGeom prst="rect">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080000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9" name="Rectangle 8"/>
          <p:cNvSpPr/>
          <p:nvPr userDrawn="1"/>
        </p:nvSpPr>
        <p:spPr>
          <a:xfrm>
            <a:off x="0" y="3648970"/>
            <a:ext cx="9144000" cy="138023"/>
          </a:xfrm>
          <a:prstGeom prst="rect">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080000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0" name="Rectangle 9"/>
          <p:cNvSpPr/>
          <p:nvPr userDrawn="1"/>
        </p:nvSpPr>
        <p:spPr>
          <a:xfrm>
            <a:off x="0" y="3916391"/>
            <a:ext cx="9144000" cy="45719"/>
          </a:xfrm>
          <a:prstGeom prst="rect">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080000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grpSp>
        <p:nvGrpSpPr>
          <p:cNvPr id="11" name="Group 10"/>
          <p:cNvGrpSpPr/>
          <p:nvPr userDrawn="1"/>
        </p:nvGrpSpPr>
        <p:grpSpPr>
          <a:xfrm>
            <a:off x="88654" y="12213"/>
            <a:ext cx="7907251" cy="3467973"/>
            <a:chOff x="-1028119" y="544938"/>
            <a:chExt cx="9643677" cy="4229538"/>
          </a:xfrm>
        </p:grpSpPr>
        <p:sp>
          <p:nvSpPr>
            <p:cNvPr id="12" name="Oval 11"/>
            <p:cNvSpPr/>
            <p:nvPr userDrawn="1"/>
          </p:nvSpPr>
          <p:spPr>
            <a:xfrm>
              <a:off x="-837875" y="3671650"/>
              <a:ext cx="699852" cy="69985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3" name="Oval 12"/>
            <p:cNvSpPr/>
            <p:nvPr userDrawn="1"/>
          </p:nvSpPr>
          <p:spPr>
            <a:xfrm>
              <a:off x="-1028119" y="1478437"/>
              <a:ext cx="662409" cy="662409"/>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4" name="Oval 13"/>
            <p:cNvSpPr/>
            <p:nvPr userDrawn="1"/>
          </p:nvSpPr>
          <p:spPr>
            <a:xfrm>
              <a:off x="-1020479" y="782527"/>
              <a:ext cx="1109133" cy="110913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5" name="Oval 14"/>
            <p:cNvSpPr/>
            <p:nvPr userDrawn="1"/>
          </p:nvSpPr>
          <p:spPr>
            <a:xfrm>
              <a:off x="-662408" y="2308171"/>
              <a:ext cx="381787" cy="3817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6" name="Oval 15"/>
            <p:cNvSpPr/>
            <p:nvPr userDrawn="1"/>
          </p:nvSpPr>
          <p:spPr>
            <a:xfrm>
              <a:off x="-365710" y="2650299"/>
              <a:ext cx="531814" cy="531814"/>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7" name="Oval 16"/>
            <p:cNvSpPr/>
            <p:nvPr userDrawn="1"/>
          </p:nvSpPr>
          <p:spPr>
            <a:xfrm>
              <a:off x="-788027" y="4263358"/>
              <a:ext cx="384745" cy="384745"/>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8" name="Oval 17"/>
            <p:cNvSpPr/>
            <p:nvPr userDrawn="1"/>
          </p:nvSpPr>
          <p:spPr>
            <a:xfrm>
              <a:off x="-673302" y="106680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19" name="Oval 18"/>
            <p:cNvSpPr/>
            <p:nvPr userDrawn="1"/>
          </p:nvSpPr>
          <p:spPr>
            <a:xfrm>
              <a:off x="-226176" y="305574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0" name="Oval 19"/>
            <p:cNvSpPr/>
            <p:nvPr userDrawn="1"/>
          </p:nvSpPr>
          <p:spPr>
            <a:xfrm>
              <a:off x="-353350" y="1665883"/>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1" name="Oval 20"/>
            <p:cNvSpPr/>
            <p:nvPr userDrawn="1"/>
          </p:nvSpPr>
          <p:spPr>
            <a:xfrm>
              <a:off x="-914400" y="266700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2" name="Oval 21"/>
            <p:cNvSpPr/>
            <p:nvPr userDrawn="1"/>
          </p:nvSpPr>
          <p:spPr>
            <a:xfrm>
              <a:off x="-851214" y="3111186"/>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3" name="Oval 22"/>
            <p:cNvSpPr/>
            <p:nvPr userDrawn="1"/>
          </p:nvSpPr>
          <p:spPr>
            <a:xfrm>
              <a:off x="-465912" y="258711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4" name="Oval 23"/>
            <p:cNvSpPr/>
            <p:nvPr userDrawn="1"/>
          </p:nvSpPr>
          <p:spPr>
            <a:xfrm>
              <a:off x="-819621" y="3602971"/>
              <a:ext cx="272692" cy="27269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5" name="Oval 24"/>
            <p:cNvSpPr/>
            <p:nvPr userDrawn="1"/>
          </p:nvSpPr>
          <p:spPr>
            <a:xfrm>
              <a:off x="-442946" y="544938"/>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6" name="Oval 25"/>
            <p:cNvSpPr/>
            <p:nvPr userDrawn="1"/>
          </p:nvSpPr>
          <p:spPr>
            <a:xfrm>
              <a:off x="-869469" y="72327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7" name="Oval 26"/>
            <p:cNvSpPr/>
            <p:nvPr userDrawn="1"/>
          </p:nvSpPr>
          <p:spPr>
            <a:xfrm>
              <a:off x="-369735" y="3981318"/>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8" name="Oval 27"/>
            <p:cNvSpPr/>
            <p:nvPr userDrawn="1"/>
          </p:nvSpPr>
          <p:spPr>
            <a:xfrm>
              <a:off x="-306548" y="4648103"/>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29" name="Oval 28"/>
            <p:cNvSpPr/>
            <p:nvPr userDrawn="1"/>
          </p:nvSpPr>
          <p:spPr>
            <a:xfrm>
              <a:off x="4439766" y="851221"/>
              <a:ext cx="381787" cy="3817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0" name="Oval 29"/>
            <p:cNvSpPr/>
            <p:nvPr userDrawn="1"/>
          </p:nvSpPr>
          <p:spPr>
            <a:xfrm>
              <a:off x="3097462" y="1949900"/>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1" name="Oval 30"/>
            <p:cNvSpPr/>
            <p:nvPr userDrawn="1"/>
          </p:nvSpPr>
          <p:spPr>
            <a:xfrm>
              <a:off x="8489186" y="671310"/>
              <a:ext cx="126372" cy="12637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2" name="Oval 31"/>
            <p:cNvSpPr/>
            <p:nvPr userDrawn="1"/>
          </p:nvSpPr>
          <p:spPr>
            <a:xfrm>
              <a:off x="741735" y="948238"/>
              <a:ext cx="126372" cy="12637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3" name="Oval 32"/>
            <p:cNvSpPr/>
            <p:nvPr userDrawn="1"/>
          </p:nvSpPr>
          <p:spPr>
            <a:xfrm>
              <a:off x="2224237" y="628092"/>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gr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93800" y="1558925"/>
            <a:ext cx="3622675" cy="4859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6405" y="1558925"/>
            <a:ext cx="3590395" cy="4859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CF4D067-4ADC-4E44-A8E1-EC6D134DA828}" type="datetimeFigureOut">
              <a:rPr lang="en-US" smtClean="0"/>
              <a:pPr/>
              <a:t>4/30/2015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7F96F-1D34-4AD8-A324-DDD9B7126D3B}"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93800" y="1457320"/>
            <a:ext cx="3622675" cy="667811"/>
          </a:xfrm>
        </p:spPr>
        <p:txBody>
          <a:bodyPr anchor="ctr"/>
          <a:lstStyle>
            <a:lvl1pPr marL="0" marR="0" indent="0" algn="l" defTabSz="914400" rtl="0" eaLnBrk="1" fontAlgn="auto" latinLnBrk="0" hangingPunct="1">
              <a:lnSpc>
                <a:spcPct val="85000"/>
              </a:lnSpc>
              <a:spcBef>
                <a:spcPts val="400"/>
              </a:spcBef>
              <a:spcAft>
                <a:spcPts val="0"/>
              </a:spcAft>
              <a:buClr>
                <a:schemeClr val="accent4">
                  <a:lumMod val="20000"/>
                  <a:lumOff val="80000"/>
                </a:schemeClr>
              </a:buClr>
              <a:buSzTx/>
              <a:buFont typeface="Arial" pitchFamily="34" charset="0"/>
              <a:buNone/>
              <a:tabLst/>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85000"/>
              </a:lnSpc>
              <a:spcBef>
                <a:spcPts val="400"/>
              </a:spcBef>
              <a:spcAft>
                <a:spcPts val="0"/>
              </a:spcAft>
              <a:buClr>
                <a:schemeClr val="accent4">
                  <a:lumMod val="20000"/>
                  <a:lumOff val="80000"/>
                </a:schemeClr>
              </a:buClr>
              <a:buSzTx/>
              <a:buFont typeface="Arial" pitchFamily="34" charset="0"/>
              <a:buNone/>
              <a:tabLst/>
              <a:defRPr/>
            </a:pPr>
            <a:r>
              <a:rPr lang="en-US" smtClean="0"/>
              <a:t>Click to edit Master text styles</a:t>
            </a:r>
          </a:p>
        </p:txBody>
      </p:sp>
      <p:sp>
        <p:nvSpPr>
          <p:cNvPr id="4" name="Content Placeholder 3"/>
          <p:cNvSpPr>
            <a:spLocks noGrp="1"/>
          </p:cNvSpPr>
          <p:nvPr>
            <p:ph sz="half" idx="2"/>
          </p:nvPr>
        </p:nvSpPr>
        <p:spPr>
          <a:xfrm>
            <a:off x="1193800" y="2159000"/>
            <a:ext cx="3622675" cy="42592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68647" y="1457320"/>
            <a:ext cx="3624098" cy="667811"/>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68647" y="2159000"/>
            <a:ext cx="3624098" cy="42592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F4D067-4ADC-4E44-A8E1-EC6D134DA828}" type="datetimeFigureOut">
              <a:rPr lang="en-US" smtClean="0"/>
              <a:pPr/>
              <a:t>4/30/2015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A7F96F-1D34-4AD8-A324-DDD9B7126D3B}"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F4D067-4ADC-4E44-A8E1-EC6D134DA828}" type="datetimeFigureOut">
              <a:rPr lang="en-US" smtClean="0"/>
              <a:pPr/>
              <a:t>4/30/2015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A7F96F-1D34-4AD8-A324-DDD9B7126D3B}"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F4D067-4ADC-4E44-A8E1-EC6D134DA828}" type="datetimeFigureOut">
              <a:rPr lang="en-US" smtClean="0"/>
              <a:pPr/>
              <a:t>4/30/2015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A7F96F-1D34-4AD8-A324-DDD9B7126D3B}"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media" Target="../media/media1.wm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ideo" Target="../media/media1.wm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Rippling Water Loop.wmv">
            <a:hlinkClick r:id="" action="ppaction://media"/>
          </p:cNvPr>
          <p:cNvPicPr>
            <a:picLocks noChangeAspect="1"/>
          </p:cNvPicPr>
          <p:nvPr>
            <a:videoFile r:link="rId14"/>
            <p:extLst>
              <p:ext uri="{DAA4B4D4-6D71-4841-9C94-3DE7FCFB9230}">
                <p14:media xmlns:p14="http://schemas.microsoft.com/office/powerpoint/2010/main" r:embed="rId13"/>
              </p:ext>
            </p:extLst>
          </p:nvPr>
        </p:nvPicPr>
        <p:blipFill>
          <a:blip r:embed="rId15"/>
          <a:stretch>
            <a:fillRect/>
          </a:stretch>
        </p:blipFill>
        <p:spPr>
          <a:xfrm>
            <a:off x="0" y="1337094"/>
            <a:ext cx="9144000" cy="5520906"/>
          </a:xfrm>
          <a:prstGeom prst="rect">
            <a:avLst/>
          </a:prstGeom>
        </p:spPr>
      </p:pic>
      <p:sp>
        <p:nvSpPr>
          <p:cNvPr id="8" name="Rectangle 7"/>
          <p:cNvSpPr/>
          <p:nvPr/>
        </p:nvSpPr>
        <p:spPr>
          <a:xfrm>
            <a:off x="0" y="0"/>
            <a:ext cx="9144000" cy="1371600"/>
          </a:xfrm>
          <a:prstGeom prst="rect">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080000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 name="Date Placeholder 3"/>
          <p:cNvSpPr>
            <a:spLocks noGrp="1"/>
          </p:cNvSpPr>
          <p:nvPr>
            <p:ph type="dt" sz="half" idx="2"/>
          </p:nvPr>
        </p:nvSpPr>
        <p:spPr>
          <a:xfrm>
            <a:off x="0" y="6598025"/>
            <a:ext cx="1143000" cy="304800"/>
          </a:xfrm>
          <a:prstGeom prst="rect">
            <a:avLst/>
          </a:prstGeom>
        </p:spPr>
        <p:txBody>
          <a:bodyPr vert="horz" lIns="91440" tIns="45720" rIns="91440" bIns="45720" rtlCol="0" anchor="b"/>
          <a:lstStyle>
            <a:lvl1pPr algn="l">
              <a:defRPr sz="900">
                <a:solidFill>
                  <a:schemeClr val="tx1">
                    <a:tint val="75000"/>
                  </a:schemeClr>
                </a:solidFill>
              </a:defRPr>
            </a:lvl1pPr>
          </a:lstStyle>
          <a:p>
            <a:fld id="{ACF4D067-4ADC-4E44-A8E1-EC6D134DA828}" type="datetimeFigureOut">
              <a:rPr lang="en-US" smtClean="0"/>
              <a:pPr/>
              <a:t>4/30/2015</a:t>
            </a:fld>
            <a:endParaRPr lang="en-US"/>
          </a:p>
        </p:txBody>
      </p:sp>
      <p:sp>
        <p:nvSpPr>
          <p:cNvPr id="5" name="Footer Placeholder 4"/>
          <p:cNvSpPr>
            <a:spLocks noGrp="1"/>
          </p:cNvSpPr>
          <p:nvPr>
            <p:ph type="ftr" sz="quarter" idx="3"/>
          </p:nvPr>
        </p:nvSpPr>
        <p:spPr>
          <a:xfrm>
            <a:off x="1219200" y="6598025"/>
            <a:ext cx="6705600" cy="304800"/>
          </a:xfrm>
          <a:prstGeom prst="rect">
            <a:avLst/>
          </a:prstGeom>
        </p:spPr>
        <p:txBody>
          <a:bodyPr vert="horz" lIns="91440" tIns="45720" rIns="91440" bIns="45720" rtlCol="0" anchor="b"/>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458200" y="6598025"/>
            <a:ext cx="609600" cy="304800"/>
          </a:xfrm>
          <a:prstGeom prst="rect">
            <a:avLst/>
          </a:prstGeom>
        </p:spPr>
        <p:txBody>
          <a:bodyPr vert="horz" lIns="91440" tIns="45720" rIns="91440" bIns="45720" rtlCol="0" anchor="b"/>
          <a:lstStyle>
            <a:lvl1pPr algn="r">
              <a:defRPr sz="900">
                <a:solidFill>
                  <a:schemeClr val="tx1">
                    <a:tint val="75000"/>
                  </a:schemeClr>
                </a:solidFill>
              </a:defRPr>
            </a:lvl1pPr>
          </a:lstStyle>
          <a:p>
            <a:fld id="{08A7F96F-1D34-4AD8-A324-DDD9B7126D3B}" type="slidenum">
              <a:rPr lang="en-US" smtClean="0"/>
              <a:pPr/>
              <a:t>‹#›</a:t>
            </a:fld>
            <a:endParaRPr lang="en-US"/>
          </a:p>
        </p:txBody>
      </p:sp>
      <p:grpSp>
        <p:nvGrpSpPr>
          <p:cNvPr id="76" name="Group 75"/>
          <p:cNvGrpSpPr/>
          <p:nvPr/>
        </p:nvGrpSpPr>
        <p:grpSpPr>
          <a:xfrm>
            <a:off x="0" y="-1"/>
            <a:ext cx="9144000" cy="1371601"/>
            <a:chOff x="0" y="-1"/>
            <a:chExt cx="9144000" cy="1371601"/>
          </a:xfrm>
        </p:grpSpPr>
        <p:sp>
          <p:nvSpPr>
            <p:cNvPr id="15" name="Freeform 5"/>
            <p:cNvSpPr>
              <a:spLocks/>
            </p:cNvSpPr>
            <p:nvPr userDrawn="1"/>
          </p:nvSpPr>
          <p:spPr bwMode="auto">
            <a:xfrm>
              <a:off x="0" y="-1"/>
              <a:ext cx="9144000" cy="789410"/>
            </a:xfrm>
            <a:custGeom>
              <a:avLst/>
              <a:gdLst>
                <a:gd name="T0" fmla="*/ 2880 w 2880"/>
                <a:gd name="T1" fmla="*/ 155 h 399"/>
                <a:gd name="T2" fmla="*/ 2880 w 2880"/>
                <a:gd name="T3" fmla="*/ 399 h 399"/>
                <a:gd name="T4" fmla="*/ 2285 w 2880"/>
                <a:gd name="T5" fmla="*/ 115 h 399"/>
                <a:gd name="T6" fmla="*/ 1228 w 2880"/>
                <a:gd name="T7" fmla="*/ 191 h 399"/>
                <a:gd name="T8" fmla="*/ 0 w 2880"/>
                <a:gd name="T9" fmla="*/ 125 h 399"/>
                <a:gd name="T10" fmla="*/ 0 w 2880"/>
                <a:gd name="T11" fmla="*/ 0 h 399"/>
                <a:gd name="T12" fmla="*/ 295 w 2880"/>
                <a:gd name="T13" fmla="*/ 90 h 399"/>
                <a:gd name="T14" fmla="*/ 1266 w 2880"/>
                <a:gd name="T15" fmla="*/ 163 h 399"/>
                <a:gd name="T16" fmla="*/ 2297 w 2880"/>
                <a:gd name="T17" fmla="*/ 14 h 399"/>
                <a:gd name="T18" fmla="*/ 2880 w 2880"/>
                <a:gd name="T19" fmla="*/ 155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399">
                  <a:moveTo>
                    <a:pt x="2880" y="155"/>
                  </a:moveTo>
                  <a:cubicBezTo>
                    <a:pt x="2880" y="399"/>
                    <a:pt x="2880" y="399"/>
                    <a:pt x="2880" y="399"/>
                  </a:cubicBezTo>
                  <a:cubicBezTo>
                    <a:pt x="2880" y="399"/>
                    <a:pt x="2738" y="122"/>
                    <a:pt x="2285" y="115"/>
                  </a:cubicBezTo>
                  <a:cubicBezTo>
                    <a:pt x="1950" y="110"/>
                    <a:pt x="1693" y="116"/>
                    <a:pt x="1228" y="191"/>
                  </a:cubicBezTo>
                  <a:cubicBezTo>
                    <a:pt x="853" y="251"/>
                    <a:pt x="0" y="125"/>
                    <a:pt x="0" y="125"/>
                  </a:cubicBezTo>
                  <a:cubicBezTo>
                    <a:pt x="0" y="0"/>
                    <a:pt x="0" y="0"/>
                    <a:pt x="0" y="0"/>
                  </a:cubicBezTo>
                  <a:cubicBezTo>
                    <a:pt x="0" y="0"/>
                    <a:pt x="43" y="24"/>
                    <a:pt x="295" y="90"/>
                  </a:cubicBezTo>
                  <a:cubicBezTo>
                    <a:pt x="532" y="151"/>
                    <a:pt x="965" y="181"/>
                    <a:pt x="1266" y="163"/>
                  </a:cubicBezTo>
                  <a:cubicBezTo>
                    <a:pt x="1546" y="145"/>
                    <a:pt x="1975" y="18"/>
                    <a:pt x="2297" y="14"/>
                  </a:cubicBezTo>
                  <a:cubicBezTo>
                    <a:pt x="2619" y="10"/>
                    <a:pt x="2880" y="155"/>
                    <a:pt x="2880" y="155"/>
                  </a:cubicBezTo>
                  <a:close/>
                </a:path>
              </a:pathLst>
            </a:custGeom>
            <a:gradFill flip="none" rotWithShape="1">
              <a:gsLst>
                <a:gs pos="0">
                  <a:schemeClr val="tx1">
                    <a:alpha val="50000"/>
                  </a:schemeClr>
                </a:gs>
                <a:gs pos="35000">
                  <a:schemeClr val="tx1">
                    <a:alpha val="20000"/>
                  </a:schemeClr>
                </a:gs>
                <a:gs pos="100000">
                  <a:schemeClr val="tx1">
                    <a:alpha val="25000"/>
                  </a:schemeClr>
                </a:gs>
              </a:gsLst>
              <a:path path="circle">
                <a:fillToRect l="50000" t="50000" r="50000" b="50000"/>
              </a:path>
              <a:tileRect/>
            </a:grad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16" name="Freeform 6"/>
            <p:cNvSpPr>
              <a:spLocks/>
            </p:cNvSpPr>
            <p:nvPr userDrawn="1"/>
          </p:nvSpPr>
          <p:spPr bwMode="auto">
            <a:xfrm>
              <a:off x="0" y="443056"/>
              <a:ext cx="9144000" cy="928544"/>
            </a:xfrm>
            <a:custGeom>
              <a:avLst/>
              <a:gdLst>
                <a:gd name="T0" fmla="*/ 2880 w 2880"/>
                <a:gd name="T1" fmla="*/ 226 h 469"/>
                <a:gd name="T2" fmla="*/ 2880 w 2880"/>
                <a:gd name="T3" fmla="*/ 469 h 469"/>
                <a:gd name="T4" fmla="*/ 2303 w 2880"/>
                <a:gd name="T5" fmla="*/ 197 h 469"/>
                <a:gd name="T6" fmla="*/ 1214 w 2880"/>
                <a:gd name="T7" fmla="*/ 337 h 469"/>
                <a:gd name="T8" fmla="*/ 0 w 2880"/>
                <a:gd name="T9" fmla="*/ 255 h 469"/>
                <a:gd name="T10" fmla="*/ 0 w 2880"/>
                <a:gd name="T11" fmla="*/ 80 h 469"/>
                <a:gd name="T12" fmla="*/ 1205 w 2880"/>
                <a:gd name="T13" fmla="*/ 309 h 469"/>
                <a:gd name="T14" fmla="*/ 2323 w 2880"/>
                <a:gd name="T15" fmla="*/ 6 h 469"/>
                <a:gd name="T16" fmla="*/ 2880 w 2880"/>
                <a:gd name="T17" fmla="*/ 22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0" h="469">
                  <a:moveTo>
                    <a:pt x="2880" y="226"/>
                  </a:moveTo>
                  <a:cubicBezTo>
                    <a:pt x="2880" y="469"/>
                    <a:pt x="2880" y="469"/>
                    <a:pt x="2880" y="469"/>
                  </a:cubicBezTo>
                  <a:cubicBezTo>
                    <a:pt x="2880" y="469"/>
                    <a:pt x="2756" y="214"/>
                    <a:pt x="2303" y="197"/>
                  </a:cubicBezTo>
                  <a:cubicBezTo>
                    <a:pt x="1984" y="186"/>
                    <a:pt x="1688" y="291"/>
                    <a:pt x="1214" y="337"/>
                  </a:cubicBezTo>
                  <a:cubicBezTo>
                    <a:pt x="437" y="412"/>
                    <a:pt x="0" y="255"/>
                    <a:pt x="0" y="255"/>
                  </a:cubicBezTo>
                  <a:cubicBezTo>
                    <a:pt x="0" y="80"/>
                    <a:pt x="0" y="80"/>
                    <a:pt x="0" y="80"/>
                  </a:cubicBezTo>
                  <a:cubicBezTo>
                    <a:pt x="0" y="80"/>
                    <a:pt x="904" y="335"/>
                    <a:pt x="1205" y="309"/>
                  </a:cubicBezTo>
                  <a:cubicBezTo>
                    <a:pt x="1486" y="285"/>
                    <a:pt x="2001" y="11"/>
                    <a:pt x="2323" y="6"/>
                  </a:cubicBezTo>
                  <a:cubicBezTo>
                    <a:pt x="2645" y="0"/>
                    <a:pt x="2880" y="226"/>
                    <a:pt x="2880" y="226"/>
                  </a:cubicBezTo>
                  <a:close/>
                </a:path>
              </a:pathLst>
            </a:custGeom>
            <a:gradFill flip="none" rotWithShape="1">
              <a:gsLst>
                <a:gs pos="0">
                  <a:schemeClr val="tx1">
                    <a:alpha val="50000"/>
                  </a:schemeClr>
                </a:gs>
                <a:gs pos="35000">
                  <a:schemeClr val="tx1">
                    <a:alpha val="20000"/>
                  </a:schemeClr>
                </a:gs>
                <a:gs pos="100000">
                  <a:schemeClr val="tx1">
                    <a:alpha val="25000"/>
                  </a:schemeClr>
                </a:gs>
              </a:gsLst>
              <a:path path="circle">
                <a:fillToRect l="50000" t="50000" r="50000" b="50000"/>
              </a:path>
              <a:tileRect/>
            </a:grad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17" name="Freeform 7"/>
            <p:cNvSpPr>
              <a:spLocks/>
            </p:cNvSpPr>
            <p:nvPr userDrawn="1"/>
          </p:nvSpPr>
          <p:spPr bwMode="auto">
            <a:xfrm>
              <a:off x="0" y="227942"/>
              <a:ext cx="9144000" cy="927557"/>
            </a:xfrm>
            <a:custGeom>
              <a:avLst/>
              <a:gdLst>
                <a:gd name="T0" fmla="*/ 0 w 2880"/>
                <a:gd name="T1" fmla="*/ 226 h 469"/>
                <a:gd name="T2" fmla="*/ 0 w 2880"/>
                <a:gd name="T3" fmla="*/ 469 h 469"/>
                <a:gd name="T4" fmla="*/ 577 w 2880"/>
                <a:gd name="T5" fmla="*/ 197 h 469"/>
                <a:gd name="T6" fmla="*/ 1666 w 2880"/>
                <a:gd name="T7" fmla="*/ 336 h 469"/>
                <a:gd name="T8" fmla="*/ 2880 w 2880"/>
                <a:gd name="T9" fmla="*/ 254 h 469"/>
                <a:gd name="T10" fmla="*/ 2880 w 2880"/>
                <a:gd name="T11" fmla="*/ 79 h 469"/>
                <a:gd name="T12" fmla="*/ 1675 w 2880"/>
                <a:gd name="T13" fmla="*/ 308 h 469"/>
                <a:gd name="T14" fmla="*/ 557 w 2880"/>
                <a:gd name="T15" fmla="*/ 5 h 469"/>
                <a:gd name="T16" fmla="*/ 0 w 2880"/>
                <a:gd name="T17" fmla="*/ 22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0" h="469">
                  <a:moveTo>
                    <a:pt x="0" y="226"/>
                  </a:moveTo>
                  <a:cubicBezTo>
                    <a:pt x="0" y="469"/>
                    <a:pt x="0" y="469"/>
                    <a:pt x="0" y="469"/>
                  </a:cubicBezTo>
                  <a:cubicBezTo>
                    <a:pt x="0" y="469"/>
                    <a:pt x="124" y="213"/>
                    <a:pt x="577" y="197"/>
                  </a:cubicBezTo>
                  <a:cubicBezTo>
                    <a:pt x="896" y="185"/>
                    <a:pt x="1192" y="290"/>
                    <a:pt x="1666" y="336"/>
                  </a:cubicBezTo>
                  <a:cubicBezTo>
                    <a:pt x="2443" y="412"/>
                    <a:pt x="2880" y="254"/>
                    <a:pt x="2880" y="254"/>
                  </a:cubicBezTo>
                  <a:cubicBezTo>
                    <a:pt x="2880" y="79"/>
                    <a:pt x="2880" y="79"/>
                    <a:pt x="2880" y="79"/>
                  </a:cubicBezTo>
                  <a:cubicBezTo>
                    <a:pt x="2880" y="79"/>
                    <a:pt x="1976" y="334"/>
                    <a:pt x="1675" y="308"/>
                  </a:cubicBezTo>
                  <a:cubicBezTo>
                    <a:pt x="1395" y="284"/>
                    <a:pt x="879" y="11"/>
                    <a:pt x="557" y="5"/>
                  </a:cubicBezTo>
                  <a:cubicBezTo>
                    <a:pt x="235" y="0"/>
                    <a:pt x="0" y="226"/>
                    <a:pt x="0" y="226"/>
                  </a:cubicBezTo>
                  <a:close/>
                </a:path>
              </a:pathLst>
            </a:custGeom>
            <a:gradFill flip="none" rotWithShape="1">
              <a:gsLst>
                <a:gs pos="0">
                  <a:schemeClr val="tx1">
                    <a:alpha val="50000"/>
                  </a:schemeClr>
                </a:gs>
                <a:gs pos="35000">
                  <a:schemeClr val="tx1">
                    <a:alpha val="20000"/>
                  </a:schemeClr>
                </a:gs>
                <a:gs pos="100000">
                  <a:schemeClr val="tx1">
                    <a:alpha val="25000"/>
                  </a:schemeClr>
                </a:gs>
              </a:gsLst>
              <a:path path="circle">
                <a:fillToRect l="50000" t="50000" r="50000" b="50000"/>
              </a:path>
              <a:tileRect/>
            </a:grad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grpSp>
      <p:sp>
        <p:nvSpPr>
          <p:cNvPr id="20" name="Freeform 5"/>
          <p:cNvSpPr>
            <a:spLocks/>
          </p:cNvSpPr>
          <p:nvPr/>
        </p:nvSpPr>
        <p:spPr bwMode="auto">
          <a:xfrm>
            <a:off x="0" y="6515341"/>
            <a:ext cx="9144000" cy="351126"/>
          </a:xfrm>
          <a:custGeom>
            <a:avLst/>
            <a:gdLst>
              <a:gd name="T0" fmla="*/ 2880 w 2880"/>
              <a:gd name="T1" fmla="*/ 155 h 399"/>
              <a:gd name="T2" fmla="*/ 2880 w 2880"/>
              <a:gd name="T3" fmla="*/ 399 h 399"/>
              <a:gd name="T4" fmla="*/ 2285 w 2880"/>
              <a:gd name="T5" fmla="*/ 115 h 399"/>
              <a:gd name="T6" fmla="*/ 1228 w 2880"/>
              <a:gd name="T7" fmla="*/ 191 h 399"/>
              <a:gd name="T8" fmla="*/ 0 w 2880"/>
              <a:gd name="T9" fmla="*/ 125 h 399"/>
              <a:gd name="T10" fmla="*/ 0 w 2880"/>
              <a:gd name="T11" fmla="*/ 0 h 399"/>
              <a:gd name="T12" fmla="*/ 295 w 2880"/>
              <a:gd name="T13" fmla="*/ 90 h 399"/>
              <a:gd name="T14" fmla="*/ 1266 w 2880"/>
              <a:gd name="T15" fmla="*/ 163 h 399"/>
              <a:gd name="T16" fmla="*/ 2297 w 2880"/>
              <a:gd name="T17" fmla="*/ 14 h 399"/>
              <a:gd name="T18" fmla="*/ 2880 w 2880"/>
              <a:gd name="T19" fmla="*/ 155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399">
                <a:moveTo>
                  <a:pt x="2880" y="155"/>
                </a:moveTo>
                <a:cubicBezTo>
                  <a:pt x="2880" y="399"/>
                  <a:pt x="2880" y="399"/>
                  <a:pt x="2880" y="399"/>
                </a:cubicBezTo>
                <a:cubicBezTo>
                  <a:pt x="2880" y="399"/>
                  <a:pt x="2738" y="122"/>
                  <a:pt x="2285" y="115"/>
                </a:cubicBezTo>
                <a:cubicBezTo>
                  <a:pt x="1950" y="110"/>
                  <a:pt x="1693" y="116"/>
                  <a:pt x="1228" y="191"/>
                </a:cubicBezTo>
                <a:cubicBezTo>
                  <a:pt x="853" y="251"/>
                  <a:pt x="0" y="125"/>
                  <a:pt x="0" y="125"/>
                </a:cubicBezTo>
                <a:cubicBezTo>
                  <a:pt x="0" y="0"/>
                  <a:pt x="0" y="0"/>
                  <a:pt x="0" y="0"/>
                </a:cubicBezTo>
                <a:cubicBezTo>
                  <a:pt x="0" y="0"/>
                  <a:pt x="43" y="24"/>
                  <a:pt x="295" y="90"/>
                </a:cubicBezTo>
                <a:cubicBezTo>
                  <a:pt x="532" y="151"/>
                  <a:pt x="965" y="181"/>
                  <a:pt x="1266" y="163"/>
                </a:cubicBezTo>
                <a:cubicBezTo>
                  <a:pt x="1546" y="145"/>
                  <a:pt x="1975" y="18"/>
                  <a:pt x="2297" y="14"/>
                </a:cubicBezTo>
                <a:cubicBezTo>
                  <a:pt x="2619" y="10"/>
                  <a:pt x="2880" y="155"/>
                  <a:pt x="2880" y="155"/>
                </a:cubicBezTo>
                <a:close/>
              </a:path>
            </a:pathLst>
          </a:custGeom>
          <a:gradFill>
            <a:gsLst>
              <a:gs pos="0">
                <a:schemeClr val="tx1">
                  <a:alpha val="0"/>
                </a:schemeClr>
              </a:gs>
              <a:gs pos="35000">
                <a:schemeClr val="tx1">
                  <a:alpha val="20000"/>
                </a:schemeClr>
              </a:gs>
              <a:gs pos="100000">
                <a:schemeClr val="tx1">
                  <a:alpha val="50000"/>
                </a:schemeClr>
              </a:gs>
            </a:gsLst>
            <a:lin ang="16200000" scaled="1"/>
          </a:grad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grpSp>
        <p:nvGrpSpPr>
          <p:cNvPr id="77" name="Group 76"/>
          <p:cNvGrpSpPr/>
          <p:nvPr/>
        </p:nvGrpSpPr>
        <p:grpSpPr>
          <a:xfrm>
            <a:off x="88654" y="12213"/>
            <a:ext cx="7907251" cy="6765122"/>
            <a:chOff x="88654" y="12213"/>
            <a:chExt cx="7907251" cy="6765122"/>
          </a:xfrm>
        </p:grpSpPr>
        <p:grpSp>
          <p:nvGrpSpPr>
            <p:cNvPr id="51" name="Group 50"/>
            <p:cNvGrpSpPr/>
            <p:nvPr userDrawn="1"/>
          </p:nvGrpSpPr>
          <p:grpSpPr>
            <a:xfrm>
              <a:off x="88654" y="12213"/>
              <a:ext cx="7907251" cy="3467973"/>
              <a:chOff x="-1028119" y="544938"/>
              <a:chExt cx="9643677" cy="4229538"/>
            </a:xfrm>
          </p:grpSpPr>
          <p:sp>
            <p:nvSpPr>
              <p:cNvPr id="39" name="Oval 38"/>
              <p:cNvSpPr/>
              <p:nvPr userDrawn="1"/>
            </p:nvSpPr>
            <p:spPr>
              <a:xfrm>
                <a:off x="-837875" y="3671650"/>
                <a:ext cx="699852" cy="699852"/>
              </a:xfrm>
              <a:prstGeom prst="ellipse">
                <a:avLst/>
              </a:prstGeom>
              <a:gradFill flip="none" rotWithShape="1">
                <a:gsLst>
                  <a:gs pos="0">
                    <a:schemeClr val="accent4">
                      <a:tint val="50000"/>
                      <a:satMod val="300000"/>
                      <a:alpha val="50000"/>
                    </a:schemeClr>
                  </a:gs>
                  <a:gs pos="35000">
                    <a:schemeClr val="accent4">
                      <a:tint val="37000"/>
                      <a:satMod val="300000"/>
                      <a:alpha val="15000"/>
                    </a:schemeClr>
                  </a:gs>
                  <a:gs pos="100000">
                    <a:schemeClr val="tx1">
                      <a:alpha val="15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4" name="Oval 33"/>
              <p:cNvSpPr/>
              <p:nvPr userDrawn="1"/>
            </p:nvSpPr>
            <p:spPr>
              <a:xfrm>
                <a:off x="-1028119" y="1478437"/>
                <a:ext cx="662409" cy="662409"/>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5" name="Oval 34"/>
              <p:cNvSpPr/>
              <p:nvPr userDrawn="1"/>
            </p:nvSpPr>
            <p:spPr>
              <a:xfrm>
                <a:off x="-1020479" y="782527"/>
                <a:ext cx="1109133" cy="110913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6" name="Oval 35"/>
              <p:cNvSpPr/>
              <p:nvPr userDrawn="1"/>
            </p:nvSpPr>
            <p:spPr>
              <a:xfrm>
                <a:off x="-662408" y="2308171"/>
                <a:ext cx="381787" cy="381787"/>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7" name="Oval 36"/>
              <p:cNvSpPr/>
              <p:nvPr userDrawn="1"/>
            </p:nvSpPr>
            <p:spPr>
              <a:xfrm>
                <a:off x="-365710" y="2650299"/>
                <a:ext cx="531814" cy="531814"/>
              </a:xfrm>
              <a:prstGeom prst="ellipse">
                <a:avLst/>
              </a:prstGeom>
              <a:gradFill flip="none" rotWithShape="1">
                <a:gsLst>
                  <a:gs pos="0">
                    <a:schemeClr val="accent4">
                      <a:tint val="50000"/>
                      <a:satMod val="300000"/>
                      <a:alpha val="50000"/>
                    </a:schemeClr>
                  </a:gs>
                  <a:gs pos="35000">
                    <a:schemeClr val="accent4">
                      <a:tint val="37000"/>
                      <a:satMod val="300000"/>
                      <a:alpha val="15000"/>
                    </a:schemeClr>
                  </a:gs>
                  <a:gs pos="100000">
                    <a:schemeClr val="tx1">
                      <a:alpha val="15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38" name="Oval 37"/>
              <p:cNvSpPr/>
              <p:nvPr userDrawn="1"/>
            </p:nvSpPr>
            <p:spPr>
              <a:xfrm>
                <a:off x="-788027" y="4263358"/>
                <a:ext cx="384745" cy="384745"/>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0" name="Oval 39"/>
              <p:cNvSpPr/>
              <p:nvPr userDrawn="1"/>
            </p:nvSpPr>
            <p:spPr>
              <a:xfrm>
                <a:off x="-673302" y="106680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1" name="Oval 40"/>
              <p:cNvSpPr/>
              <p:nvPr userDrawn="1"/>
            </p:nvSpPr>
            <p:spPr>
              <a:xfrm>
                <a:off x="-226176" y="305574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2" name="Oval 41"/>
              <p:cNvSpPr/>
              <p:nvPr userDrawn="1"/>
            </p:nvSpPr>
            <p:spPr>
              <a:xfrm>
                <a:off x="-353350" y="1665883"/>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3" name="Oval 42"/>
              <p:cNvSpPr/>
              <p:nvPr userDrawn="1"/>
            </p:nvSpPr>
            <p:spPr>
              <a:xfrm>
                <a:off x="-914400" y="266700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4" name="Oval 43"/>
              <p:cNvSpPr/>
              <p:nvPr userDrawn="1"/>
            </p:nvSpPr>
            <p:spPr>
              <a:xfrm>
                <a:off x="-851214" y="3111186"/>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5" name="Oval 44"/>
              <p:cNvSpPr/>
              <p:nvPr userDrawn="1"/>
            </p:nvSpPr>
            <p:spPr>
              <a:xfrm>
                <a:off x="-465912" y="258711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6" name="Oval 45"/>
              <p:cNvSpPr/>
              <p:nvPr userDrawn="1"/>
            </p:nvSpPr>
            <p:spPr>
              <a:xfrm>
                <a:off x="-819621" y="3602971"/>
                <a:ext cx="272692" cy="272692"/>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7" name="Oval 46"/>
              <p:cNvSpPr/>
              <p:nvPr userDrawn="1"/>
            </p:nvSpPr>
            <p:spPr>
              <a:xfrm>
                <a:off x="-442946" y="544938"/>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8" name="Oval 47"/>
              <p:cNvSpPr/>
              <p:nvPr userDrawn="1"/>
            </p:nvSpPr>
            <p:spPr>
              <a:xfrm>
                <a:off x="-869469" y="72327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49" name="Oval 48"/>
              <p:cNvSpPr/>
              <p:nvPr userDrawn="1"/>
            </p:nvSpPr>
            <p:spPr>
              <a:xfrm>
                <a:off x="-369735" y="3981318"/>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50" name="Oval 49"/>
              <p:cNvSpPr/>
              <p:nvPr userDrawn="1"/>
            </p:nvSpPr>
            <p:spPr>
              <a:xfrm>
                <a:off x="-306548" y="4648103"/>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70" name="Oval 69"/>
              <p:cNvSpPr/>
              <p:nvPr userDrawn="1"/>
            </p:nvSpPr>
            <p:spPr>
              <a:xfrm>
                <a:off x="4439766" y="851221"/>
                <a:ext cx="381787" cy="381787"/>
              </a:xfrm>
              <a:prstGeom prst="ellipse">
                <a:avLst/>
              </a:prstGeom>
              <a:gradFill flip="none" rotWithShape="1">
                <a:gsLst>
                  <a:gs pos="0">
                    <a:schemeClr val="accent4">
                      <a:tint val="50000"/>
                      <a:satMod val="300000"/>
                      <a:alpha val="4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71" name="Oval 70"/>
              <p:cNvSpPr/>
              <p:nvPr userDrawn="1"/>
            </p:nvSpPr>
            <p:spPr>
              <a:xfrm>
                <a:off x="3097462" y="1949900"/>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72" name="Oval 71"/>
              <p:cNvSpPr/>
              <p:nvPr userDrawn="1"/>
            </p:nvSpPr>
            <p:spPr>
              <a:xfrm>
                <a:off x="8489186" y="671310"/>
                <a:ext cx="126372" cy="12637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73" name="Oval 72"/>
              <p:cNvSpPr/>
              <p:nvPr userDrawn="1"/>
            </p:nvSpPr>
            <p:spPr>
              <a:xfrm>
                <a:off x="741735" y="948238"/>
                <a:ext cx="126372" cy="12637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74" name="Oval 73"/>
              <p:cNvSpPr/>
              <p:nvPr userDrawn="1"/>
            </p:nvSpPr>
            <p:spPr>
              <a:xfrm>
                <a:off x="2224237" y="628092"/>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grpSp>
        <p:grpSp>
          <p:nvGrpSpPr>
            <p:cNvPr id="52" name="Group 51"/>
            <p:cNvGrpSpPr/>
            <p:nvPr userDrawn="1"/>
          </p:nvGrpSpPr>
          <p:grpSpPr>
            <a:xfrm flipH="1">
              <a:off x="236002" y="3637911"/>
              <a:ext cx="886426" cy="3139424"/>
              <a:chOff x="-1028119" y="544938"/>
              <a:chExt cx="1194223" cy="4229538"/>
            </a:xfrm>
          </p:grpSpPr>
          <p:sp>
            <p:nvSpPr>
              <p:cNvPr id="53" name="Oval 52"/>
              <p:cNvSpPr/>
              <p:nvPr userDrawn="1"/>
            </p:nvSpPr>
            <p:spPr>
              <a:xfrm>
                <a:off x="-837875" y="3671650"/>
                <a:ext cx="699852" cy="699852"/>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54" name="Oval 53"/>
              <p:cNvSpPr/>
              <p:nvPr userDrawn="1"/>
            </p:nvSpPr>
            <p:spPr>
              <a:xfrm>
                <a:off x="-1028119" y="1478437"/>
                <a:ext cx="662409" cy="662409"/>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55" name="Oval 54"/>
              <p:cNvSpPr/>
              <p:nvPr userDrawn="1"/>
            </p:nvSpPr>
            <p:spPr>
              <a:xfrm>
                <a:off x="-1020479" y="782527"/>
                <a:ext cx="1109133" cy="1109133"/>
              </a:xfrm>
              <a:prstGeom prst="ellipse">
                <a:avLst/>
              </a:prstGeom>
              <a:gradFill flip="none" rotWithShape="1">
                <a:gsLst>
                  <a:gs pos="0">
                    <a:schemeClr val="accent4">
                      <a:tint val="50000"/>
                      <a:satMod val="300000"/>
                      <a:alpha val="5000"/>
                    </a:schemeClr>
                  </a:gs>
                  <a:gs pos="35000">
                    <a:schemeClr val="accent4">
                      <a:tint val="37000"/>
                      <a:satMod val="300000"/>
                      <a:alpha val="10000"/>
                    </a:schemeClr>
                  </a:gs>
                  <a:gs pos="100000">
                    <a:schemeClr val="tx1">
                      <a:alpha val="25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56" name="Oval 55"/>
              <p:cNvSpPr/>
              <p:nvPr userDrawn="1"/>
            </p:nvSpPr>
            <p:spPr>
              <a:xfrm>
                <a:off x="-662408" y="2308171"/>
                <a:ext cx="381787" cy="381787"/>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57" name="Oval 56"/>
              <p:cNvSpPr/>
              <p:nvPr userDrawn="1"/>
            </p:nvSpPr>
            <p:spPr>
              <a:xfrm>
                <a:off x="-365710" y="2650299"/>
                <a:ext cx="531814" cy="531814"/>
              </a:xfrm>
              <a:prstGeom prst="ellipse">
                <a:avLst/>
              </a:prstGeom>
              <a:gradFill flip="none" rotWithShape="1">
                <a:gsLst>
                  <a:gs pos="0">
                    <a:schemeClr val="accent4">
                      <a:tint val="50000"/>
                      <a:satMod val="300000"/>
                      <a:alpha val="50000"/>
                    </a:schemeClr>
                  </a:gs>
                  <a:gs pos="35000">
                    <a:schemeClr val="accent4">
                      <a:tint val="37000"/>
                      <a:satMod val="300000"/>
                      <a:alpha val="15000"/>
                    </a:schemeClr>
                  </a:gs>
                  <a:gs pos="100000">
                    <a:schemeClr val="tx1">
                      <a:alpha val="15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58" name="Oval 57"/>
              <p:cNvSpPr/>
              <p:nvPr userDrawn="1"/>
            </p:nvSpPr>
            <p:spPr>
              <a:xfrm>
                <a:off x="-788027" y="4263358"/>
                <a:ext cx="384745" cy="384745"/>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59" name="Oval 58"/>
              <p:cNvSpPr/>
              <p:nvPr userDrawn="1"/>
            </p:nvSpPr>
            <p:spPr>
              <a:xfrm>
                <a:off x="-673302" y="106680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60" name="Oval 59"/>
              <p:cNvSpPr/>
              <p:nvPr userDrawn="1"/>
            </p:nvSpPr>
            <p:spPr>
              <a:xfrm>
                <a:off x="-226176" y="305574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61" name="Oval 60"/>
              <p:cNvSpPr/>
              <p:nvPr userDrawn="1"/>
            </p:nvSpPr>
            <p:spPr>
              <a:xfrm>
                <a:off x="-353350" y="1665883"/>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62" name="Oval 61"/>
              <p:cNvSpPr/>
              <p:nvPr userDrawn="1"/>
            </p:nvSpPr>
            <p:spPr>
              <a:xfrm>
                <a:off x="-914400" y="2667000"/>
                <a:ext cx="126373" cy="126373"/>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63" name="Oval 62"/>
              <p:cNvSpPr/>
              <p:nvPr userDrawn="1"/>
            </p:nvSpPr>
            <p:spPr>
              <a:xfrm>
                <a:off x="-851214" y="3111186"/>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64" name="Oval 63"/>
              <p:cNvSpPr/>
              <p:nvPr userDrawn="1"/>
            </p:nvSpPr>
            <p:spPr>
              <a:xfrm>
                <a:off x="-465912" y="258711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65" name="Oval 64"/>
              <p:cNvSpPr/>
              <p:nvPr userDrawn="1"/>
            </p:nvSpPr>
            <p:spPr>
              <a:xfrm>
                <a:off x="-819621" y="3602971"/>
                <a:ext cx="272692" cy="27269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66" name="Oval 65"/>
              <p:cNvSpPr/>
              <p:nvPr userDrawn="1"/>
            </p:nvSpPr>
            <p:spPr>
              <a:xfrm>
                <a:off x="-442946" y="544938"/>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67" name="Oval 66"/>
              <p:cNvSpPr/>
              <p:nvPr userDrawn="1"/>
            </p:nvSpPr>
            <p:spPr>
              <a:xfrm>
                <a:off x="-869469" y="72327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68" name="Oval 67"/>
              <p:cNvSpPr/>
              <p:nvPr userDrawn="1"/>
            </p:nvSpPr>
            <p:spPr>
              <a:xfrm>
                <a:off x="-369735" y="3981318"/>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sp>
            <p:nvSpPr>
              <p:cNvPr id="69" name="Oval 68"/>
              <p:cNvSpPr/>
              <p:nvPr userDrawn="1"/>
            </p:nvSpPr>
            <p:spPr>
              <a:xfrm>
                <a:off x="-306548" y="4648103"/>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endParaRPr>
              </a:p>
            </p:txBody>
          </p:sp>
        </p:grpSp>
      </p:grpSp>
      <p:sp>
        <p:nvSpPr>
          <p:cNvPr id="2" name="Title Placeholder 1"/>
          <p:cNvSpPr>
            <a:spLocks noGrp="1"/>
          </p:cNvSpPr>
          <p:nvPr>
            <p:ph type="title"/>
          </p:nvPr>
        </p:nvSpPr>
        <p:spPr>
          <a:xfrm>
            <a:off x="981217" y="198435"/>
            <a:ext cx="7705581"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93800" y="1558925"/>
            <a:ext cx="7492998" cy="4859336"/>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1" r:id="rId5"/>
    <p:sldLayoutId id="2147483652" r:id="rId6"/>
    <p:sldLayoutId id="2147483653" r:id="rId7"/>
    <p:sldLayoutId id="2147483654" r:id="rId8"/>
    <p:sldLayoutId id="2147483655" r:id="rId9"/>
    <p:sldLayoutId id="2147483656" r:id="rId10"/>
    <p:sldLayoutId id="2147483657" r:id="rId11"/>
  </p:sldLayoutIdLst>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97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childTnLst>
        </p:cTn>
      </p:par>
    </p:tnLst>
  </p:timing>
  <p:txStyles>
    <p:titleStyle>
      <a:lvl1pPr algn="l" defTabSz="914400" rtl="0" eaLnBrk="1" latinLnBrk="0" hangingPunct="1">
        <a:lnSpc>
          <a:spcPct val="80000"/>
        </a:lnSpc>
        <a:spcBef>
          <a:spcPct val="0"/>
        </a:spcBef>
        <a:buNone/>
        <a:defRPr sz="4400" kern="1200">
          <a:solidFill>
            <a:schemeClr val="accent4">
              <a:lumMod val="75000"/>
            </a:schemeClr>
          </a:solidFill>
          <a:latin typeface="+mj-lt"/>
          <a:ea typeface="+mj-ea"/>
          <a:cs typeface="+mj-cs"/>
        </a:defRPr>
      </a:lvl1pPr>
    </p:titleStyle>
    <p:bodyStyle>
      <a:lvl1pPr marL="342900" indent="-342900" algn="l" defTabSz="914400" rtl="0" eaLnBrk="1" latinLnBrk="0" hangingPunct="1">
        <a:lnSpc>
          <a:spcPct val="85000"/>
        </a:lnSpc>
        <a:spcBef>
          <a:spcPts val="400"/>
        </a:spcBef>
        <a:buClr>
          <a:schemeClr val="accent4">
            <a:lumMod val="20000"/>
            <a:lumOff val="80000"/>
          </a:schemeClr>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lnSpc>
          <a:spcPct val="85000"/>
        </a:lnSpc>
        <a:spcBef>
          <a:spcPts val="50"/>
        </a:spcBef>
        <a:buClr>
          <a:schemeClr val="tx1"/>
        </a:buClr>
        <a:buFont typeface="Calibri"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85000"/>
        </a:lnSpc>
        <a:spcBef>
          <a:spcPts val="50"/>
        </a:spcBef>
        <a:buClr>
          <a:schemeClr val="tx1"/>
        </a:buClr>
        <a:buFont typeface="Calibri"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85000"/>
        </a:lnSpc>
        <a:spcBef>
          <a:spcPts val="50"/>
        </a:spcBef>
        <a:buClr>
          <a:schemeClr val="tx1"/>
        </a:buClr>
        <a:buFont typeface="Calibri"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85000"/>
        </a:lnSpc>
        <a:spcBef>
          <a:spcPts val="50"/>
        </a:spcBef>
        <a:buClr>
          <a:schemeClr val="tx1"/>
        </a:buClr>
        <a:buFont typeface="Calibri"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p12.nysed.gov/ciai/common_core_standards/pdfdocs/nysp12cclsmath.pdf" TargetMode="External"/><Relationship Id="rId2" Type="http://schemas.openxmlformats.org/officeDocument/2006/relationships/hyperlink" Target="https://www.teachengineering.org/view_activity.php?url=collection/cub_/activities/cub_navigation/cub_navigation_lesson03_activity2.xml"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Trig River</a:t>
            </a:r>
            <a:endParaRPr lang="en-US" dirty="0"/>
          </a:p>
        </p:txBody>
      </p:sp>
      <p:sp>
        <p:nvSpPr>
          <p:cNvPr id="3" name="Subtitle 2"/>
          <p:cNvSpPr>
            <a:spLocks noGrp="1"/>
          </p:cNvSpPr>
          <p:nvPr>
            <p:ph type="subTitle" idx="1"/>
          </p:nvPr>
        </p:nvSpPr>
        <p:spPr/>
        <p:txBody>
          <a:bodyPr/>
          <a:lstStyle/>
          <a:p>
            <a:r>
              <a:rPr lang="en-US" dirty="0" smtClean="0"/>
              <a:t>Sara Popow</a:t>
            </a:r>
            <a:endParaRPr lang="en-US"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a:xfrm>
            <a:off x="1087508" y="1341435"/>
            <a:ext cx="7492998" cy="4859336"/>
          </a:xfrm>
        </p:spPr>
        <p:txBody>
          <a:bodyPr/>
          <a:lstStyle/>
          <a:p>
            <a:r>
              <a:rPr lang="en-US" sz="1800" dirty="0" smtClean="0"/>
              <a:t>7. Lay </a:t>
            </a:r>
            <a:r>
              <a:rPr lang="en-US" sz="1800" dirty="0"/>
              <a:t>the protractor with the center point on the middle of the tape and the zero angle pointing toward the Zero Edge Marker (see Figure 2).</a:t>
            </a:r>
          </a:p>
          <a:p>
            <a:r>
              <a:rPr lang="en-US" sz="1800" dirty="0" smtClean="0"/>
              <a:t>8. One </a:t>
            </a:r>
            <a:r>
              <a:rPr lang="en-US" sz="1800" dirty="0"/>
              <a:t>student will hold the protractor in place while the other places one end of the string on the center point of the protractor and aims the other end at the Far Edge Marker. Read the angle the string passes over on the protractor (counting up from zero; this should not be more than 90 degrees), and record it on the worksheet. While the students do this, the teacher can measure the actual distance between the two markers; do not reveal the distance yet.</a:t>
            </a:r>
          </a:p>
          <a:p>
            <a:r>
              <a:rPr lang="en-US" sz="1800" dirty="0" smtClean="0"/>
              <a:t>9. Partners </a:t>
            </a:r>
            <a:r>
              <a:rPr lang="en-US" sz="1800" dirty="0"/>
              <a:t>switch jobs and record a second measurement on their worksheet.</a:t>
            </a:r>
          </a:p>
          <a:p>
            <a:r>
              <a:rPr lang="en-US" sz="1800" dirty="0" smtClean="0"/>
              <a:t>10. Complete </a:t>
            </a:r>
            <a:r>
              <a:rPr lang="en-US" sz="1800" dirty="0"/>
              <a:t>the worksheet calculations. (Leave the desks and markers in place.)</a:t>
            </a:r>
          </a:p>
          <a:p>
            <a:r>
              <a:rPr lang="en-US" sz="1800" dirty="0" smtClean="0"/>
              <a:t>11. Have </a:t>
            </a:r>
            <a:r>
              <a:rPr lang="en-US" sz="1800" dirty="0"/>
              <a:t>students compare their estimate of the river width to the actual measurement. How close was their estimate?</a:t>
            </a:r>
          </a:p>
          <a:p>
            <a:endParaRPr lang="en-US" sz="1800" dirty="0"/>
          </a:p>
        </p:txBody>
      </p:sp>
    </p:spTree>
    <p:extLst>
      <p:ext uri="{BB962C8B-B14F-4D97-AF65-F5344CB8AC3E}">
        <p14:creationId xmlns:p14="http://schemas.microsoft.com/office/powerpoint/2010/main" val="2496632409"/>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Ask:</a:t>
            </a:r>
            <a:endParaRPr lang="en-US" dirty="0"/>
          </a:p>
        </p:txBody>
      </p:sp>
      <p:sp>
        <p:nvSpPr>
          <p:cNvPr id="8" name="Content Placeholder 2"/>
          <p:cNvSpPr txBox="1">
            <a:spLocks/>
          </p:cNvSpPr>
          <p:nvPr/>
        </p:nvSpPr>
        <p:spPr>
          <a:xfrm>
            <a:off x="1087508" y="1341435"/>
            <a:ext cx="7492998" cy="4859336"/>
          </a:xfrm>
          <a:prstGeom prst="rect">
            <a:avLst/>
          </a:prstGeom>
        </p:spPr>
        <p:txBody>
          <a:bodyPr vert="horz" lIns="91440" tIns="45720" rIns="91440" bIns="45720" rtlCol="0">
            <a:noAutofit/>
          </a:bodyPr>
          <a:lstStyle>
            <a:lvl1pPr marL="342900" indent="-342900" algn="l" defTabSz="914400" rtl="0" eaLnBrk="1" latinLnBrk="0" hangingPunct="1">
              <a:lnSpc>
                <a:spcPct val="85000"/>
              </a:lnSpc>
              <a:spcBef>
                <a:spcPts val="400"/>
              </a:spcBef>
              <a:buClr>
                <a:schemeClr val="accent4">
                  <a:lumMod val="20000"/>
                  <a:lumOff val="80000"/>
                </a:schemeClr>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lnSpc>
                <a:spcPct val="85000"/>
              </a:lnSpc>
              <a:spcBef>
                <a:spcPts val="50"/>
              </a:spcBef>
              <a:buClr>
                <a:schemeClr val="tx1"/>
              </a:buClr>
              <a:buFont typeface="Calibri"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85000"/>
              </a:lnSpc>
              <a:spcBef>
                <a:spcPts val="50"/>
              </a:spcBef>
              <a:buClr>
                <a:schemeClr val="tx1"/>
              </a:buClr>
              <a:buFont typeface="Calibri"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85000"/>
              </a:lnSpc>
              <a:spcBef>
                <a:spcPts val="50"/>
              </a:spcBef>
              <a:buClr>
                <a:schemeClr val="tx1"/>
              </a:buClr>
              <a:buFont typeface="Calibri"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85000"/>
              </a:lnSpc>
              <a:spcBef>
                <a:spcPts val="50"/>
              </a:spcBef>
              <a:buClr>
                <a:schemeClr val="tx1"/>
              </a:buClr>
              <a:buFont typeface="Calibri"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 Were students who were closer to the zero marker more or less accurate than those further away? </a:t>
            </a:r>
            <a:endParaRPr lang="en-US" sz="2000" dirty="0" smtClean="0"/>
          </a:p>
          <a:p>
            <a:r>
              <a:rPr lang="en-US" sz="2000" dirty="0" smtClean="0"/>
              <a:t>Answer: </a:t>
            </a:r>
            <a:r>
              <a:rPr lang="en-US" sz="2000" dirty="0"/>
              <a:t>Students close to the zero marker should be less accurate because the values of the tangents of angles close to 90º become large quickly and a small error in the angle measurement results in a large distance error. Note that the same problem would be seen as the measured angle approached zero degrees, but a student would have to be infinitely far away for that</a:t>
            </a:r>
            <a:r>
              <a:rPr lang="en-US" sz="2000" dirty="0" smtClean="0"/>
              <a:t>.</a:t>
            </a:r>
          </a:p>
          <a:p>
            <a:r>
              <a:rPr lang="en-US" sz="2000" dirty="0"/>
              <a:t>Could this measuring method be used in the wilderness if you did not have a calculator or Trig Tables? </a:t>
            </a:r>
            <a:endParaRPr lang="en-US" sz="2000" dirty="0" smtClean="0"/>
          </a:p>
          <a:p>
            <a:r>
              <a:rPr lang="en-US" sz="2000" dirty="0" smtClean="0"/>
              <a:t>Answer: It </a:t>
            </a:r>
            <a:r>
              <a:rPr lang="en-US" sz="2000" dirty="0"/>
              <a:t>is not easy to memorize the tangent values for all angles but one value is very easy to remember: tan(45). Have the students find this value and then explain why they get a simple answer.</a:t>
            </a:r>
          </a:p>
        </p:txBody>
      </p:sp>
    </p:spTree>
    <p:extLst>
      <p:ext uri="{BB962C8B-B14F-4D97-AF65-F5344CB8AC3E}">
        <p14:creationId xmlns:p14="http://schemas.microsoft.com/office/powerpoint/2010/main" val="1268100069"/>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303" t="8178" r="11364" b="7022"/>
          <a:stretch/>
        </p:blipFill>
        <p:spPr>
          <a:xfrm>
            <a:off x="0" y="1042416"/>
            <a:ext cx="4389120" cy="5815584"/>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541" t="8711" r="13260" b="3466"/>
          <a:stretch/>
        </p:blipFill>
        <p:spPr>
          <a:xfrm>
            <a:off x="4864608" y="835152"/>
            <a:ext cx="4279392" cy="6022848"/>
          </a:xfrm>
          <a:prstGeom prst="rect">
            <a:avLst/>
          </a:prstGeom>
        </p:spPr>
      </p:pic>
      <p:sp>
        <p:nvSpPr>
          <p:cNvPr id="3" name="Rectangle 2"/>
          <p:cNvSpPr/>
          <p:nvPr/>
        </p:nvSpPr>
        <p:spPr>
          <a:xfrm>
            <a:off x="-30680" y="3488543"/>
            <a:ext cx="4419800"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12.77% Error</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7" name="Rectangle 6"/>
          <p:cNvSpPr/>
          <p:nvPr/>
        </p:nvSpPr>
        <p:spPr>
          <a:xfrm>
            <a:off x="4926980" y="3488543"/>
            <a:ext cx="4014240"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3.95% Error</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551375147"/>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8" name="Content Placeholder 2"/>
          <p:cNvSpPr txBox="1">
            <a:spLocks/>
          </p:cNvSpPr>
          <p:nvPr/>
        </p:nvSpPr>
        <p:spPr>
          <a:xfrm>
            <a:off x="1087508" y="1341435"/>
            <a:ext cx="7492998" cy="4859336"/>
          </a:xfrm>
          <a:prstGeom prst="rect">
            <a:avLst/>
          </a:prstGeom>
        </p:spPr>
        <p:txBody>
          <a:bodyPr vert="horz" lIns="91440" tIns="45720" rIns="91440" bIns="45720" rtlCol="0">
            <a:noAutofit/>
          </a:bodyPr>
          <a:lstStyle>
            <a:lvl1pPr marL="342900" indent="-342900" algn="l" defTabSz="914400" rtl="0" eaLnBrk="1" latinLnBrk="0" hangingPunct="1">
              <a:lnSpc>
                <a:spcPct val="85000"/>
              </a:lnSpc>
              <a:spcBef>
                <a:spcPts val="400"/>
              </a:spcBef>
              <a:buClr>
                <a:schemeClr val="accent4">
                  <a:lumMod val="20000"/>
                  <a:lumOff val="80000"/>
                </a:schemeClr>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lnSpc>
                <a:spcPct val="85000"/>
              </a:lnSpc>
              <a:spcBef>
                <a:spcPts val="50"/>
              </a:spcBef>
              <a:buClr>
                <a:schemeClr val="tx1"/>
              </a:buClr>
              <a:buFont typeface="Calibri"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85000"/>
              </a:lnSpc>
              <a:spcBef>
                <a:spcPts val="50"/>
              </a:spcBef>
              <a:buClr>
                <a:schemeClr val="tx1"/>
              </a:buClr>
              <a:buFont typeface="Calibri"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85000"/>
              </a:lnSpc>
              <a:spcBef>
                <a:spcPts val="50"/>
              </a:spcBef>
              <a:buClr>
                <a:schemeClr val="tx1"/>
              </a:buClr>
              <a:buFont typeface="Calibri"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85000"/>
              </a:lnSpc>
              <a:spcBef>
                <a:spcPts val="50"/>
              </a:spcBef>
              <a:buClr>
                <a:schemeClr val="tx1"/>
              </a:buClr>
              <a:buFont typeface="Calibri"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251" t="6933" r="10652" b="7911"/>
          <a:stretch/>
        </p:blipFill>
        <p:spPr>
          <a:xfrm>
            <a:off x="0" y="1018032"/>
            <a:ext cx="4376928" cy="5839968"/>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251" t="8889" r="11601" b="3289"/>
          <a:stretch/>
        </p:blipFill>
        <p:spPr>
          <a:xfrm>
            <a:off x="4815840" y="835152"/>
            <a:ext cx="4328160" cy="6022848"/>
          </a:xfrm>
          <a:prstGeom prst="rect">
            <a:avLst/>
          </a:prstGeom>
        </p:spPr>
      </p:pic>
      <p:sp>
        <p:nvSpPr>
          <p:cNvPr id="6" name="Rectangle 5"/>
          <p:cNvSpPr/>
          <p:nvPr/>
        </p:nvSpPr>
        <p:spPr>
          <a:xfrm>
            <a:off x="172100" y="3488543"/>
            <a:ext cx="4014240"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2.26% Error</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7" name="Rectangle 6"/>
          <p:cNvSpPr/>
          <p:nvPr/>
        </p:nvSpPr>
        <p:spPr>
          <a:xfrm>
            <a:off x="5505798" y="3488543"/>
            <a:ext cx="2948243"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0% Error</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504133479"/>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10" name="TextBox 9"/>
          <p:cNvSpPr txBox="1"/>
          <p:nvPr/>
        </p:nvSpPr>
        <p:spPr>
          <a:xfrm>
            <a:off x="981217" y="1486103"/>
            <a:ext cx="7705581" cy="646331"/>
          </a:xfrm>
          <a:prstGeom prst="rect">
            <a:avLst/>
          </a:prstGeom>
          <a:noFill/>
        </p:spPr>
        <p:txBody>
          <a:bodyPr wrap="square" rtlCol="0">
            <a:spAutoFit/>
          </a:bodyPr>
          <a:lstStyle/>
          <a:p>
            <a:r>
              <a:rPr lang="en-US" dirty="0" err="1" smtClean="0">
                <a:hlinkClick r:id="rId2"/>
              </a:rPr>
              <a:t>TeachEngineering.Org</a:t>
            </a:r>
            <a:endParaRPr lang="en-US" dirty="0" smtClean="0"/>
          </a:p>
          <a:p>
            <a:r>
              <a:rPr lang="en-US" dirty="0" smtClean="0">
                <a:hlinkClick r:id="rId3"/>
              </a:rPr>
              <a:t>NYS Common Core Standards</a:t>
            </a:r>
            <a:endParaRPr lang="en-US" dirty="0" smtClean="0"/>
          </a:p>
        </p:txBody>
      </p:sp>
    </p:spTree>
    <p:extLst>
      <p:ext uri="{BB962C8B-B14F-4D97-AF65-F5344CB8AC3E}">
        <p14:creationId xmlns:p14="http://schemas.microsoft.com/office/powerpoint/2010/main" val="4197550885"/>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Core Standards</a:t>
            </a:r>
            <a:endParaRPr lang="en-US" dirty="0"/>
          </a:p>
        </p:txBody>
      </p:sp>
      <p:sp>
        <p:nvSpPr>
          <p:cNvPr id="3" name="Content Placeholder 2"/>
          <p:cNvSpPr>
            <a:spLocks noGrp="1"/>
          </p:cNvSpPr>
          <p:nvPr>
            <p:ph idx="1"/>
          </p:nvPr>
        </p:nvSpPr>
        <p:spPr>
          <a:xfrm>
            <a:off x="1087508" y="1341435"/>
            <a:ext cx="7492998" cy="4859336"/>
          </a:xfrm>
        </p:spPr>
        <p:txBody>
          <a:bodyPr/>
          <a:lstStyle/>
          <a:p>
            <a:r>
              <a:rPr lang="en-US" sz="2000" dirty="0" smtClean="0"/>
              <a:t>Mathematical Practices</a:t>
            </a:r>
          </a:p>
          <a:p>
            <a:pPr lvl="1"/>
            <a:r>
              <a:rPr lang="en-US" sz="2000" dirty="0" smtClean="0"/>
              <a:t>1</a:t>
            </a:r>
            <a:r>
              <a:rPr lang="en-US" sz="2000" dirty="0"/>
              <a:t>. Make sense of problems and persevere in solving them. </a:t>
            </a:r>
            <a:endParaRPr lang="en-US" sz="2000" dirty="0" smtClean="0"/>
          </a:p>
          <a:p>
            <a:pPr lvl="1"/>
            <a:r>
              <a:rPr lang="en-US" sz="2000" dirty="0" smtClean="0"/>
              <a:t>2</a:t>
            </a:r>
            <a:r>
              <a:rPr lang="en-US" sz="2000" dirty="0"/>
              <a:t>. Reason abstractly and quantitatively. </a:t>
            </a:r>
            <a:endParaRPr lang="en-US" sz="2000" dirty="0" smtClean="0"/>
          </a:p>
          <a:p>
            <a:pPr lvl="1"/>
            <a:r>
              <a:rPr lang="en-US" sz="2000" dirty="0"/>
              <a:t>4. Model with mathematics. </a:t>
            </a:r>
            <a:endParaRPr lang="en-US" sz="2000" dirty="0" smtClean="0"/>
          </a:p>
          <a:p>
            <a:pPr lvl="1"/>
            <a:r>
              <a:rPr lang="en-US" sz="2000" dirty="0" smtClean="0"/>
              <a:t>5</a:t>
            </a:r>
            <a:r>
              <a:rPr lang="en-US" sz="2000" dirty="0"/>
              <a:t>. Use appropriate tools strategically. </a:t>
            </a:r>
            <a:endParaRPr lang="en-US" sz="2000" dirty="0" smtClean="0"/>
          </a:p>
          <a:p>
            <a:pPr lvl="1"/>
            <a:r>
              <a:rPr lang="en-US" sz="2000" dirty="0" smtClean="0"/>
              <a:t>6</a:t>
            </a:r>
            <a:r>
              <a:rPr lang="en-US" sz="2000" dirty="0"/>
              <a:t>. Attend to precision. </a:t>
            </a:r>
            <a:endParaRPr lang="en-US" sz="2000" dirty="0" smtClean="0"/>
          </a:p>
          <a:p>
            <a:pPr lvl="1"/>
            <a:r>
              <a:rPr lang="en-US" sz="2000" dirty="0" smtClean="0"/>
              <a:t>7</a:t>
            </a:r>
            <a:r>
              <a:rPr lang="en-US" sz="2000" dirty="0"/>
              <a:t>. Look for and make use of structure. </a:t>
            </a:r>
            <a:endParaRPr lang="en-US" sz="2000" dirty="0" smtClean="0"/>
          </a:p>
          <a:p>
            <a:r>
              <a:rPr lang="en-US" dirty="0" smtClean="0"/>
              <a:t>Define </a:t>
            </a:r>
            <a:r>
              <a:rPr lang="en-US" dirty="0"/>
              <a:t>trigonometric ratios and solve problems involving right </a:t>
            </a:r>
            <a:r>
              <a:rPr lang="en-US" dirty="0" smtClean="0"/>
              <a:t>triangles</a:t>
            </a:r>
          </a:p>
          <a:p>
            <a:pPr lvl="1"/>
            <a:r>
              <a:rPr lang="en-US" dirty="0" smtClean="0"/>
              <a:t> 6. Understand that by similarity, side ratios in right triangles are properties of the angles in the triangle, leading to definitions of trigonometric ratios for acute angles. </a:t>
            </a:r>
          </a:p>
          <a:p>
            <a:pPr lvl="1"/>
            <a:r>
              <a:rPr lang="en-US" dirty="0" smtClean="0"/>
              <a:t>8. Use trigonometric ratios and the Pythagorean Theorem to solve right triangles in applied problems.</a:t>
            </a:r>
            <a:endParaRPr lang="en-US" dirty="0"/>
          </a:p>
        </p:txBody>
      </p:sp>
    </p:spTree>
    <p:extLst>
      <p:ext uri="{BB962C8B-B14F-4D97-AF65-F5344CB8AC3E}">
        <p14:creationId xmlns:p14="http://schemas.microsoft.com/office/powerpoint/2010/main" val="1573968447"/>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1193800" y="1435357"/>
            <a:ext cx="7492998" cy="4859336"/>
          </a:xfrm>
        </p:spPr>
        <p:txBody>
          <a:bodyPr/>
          <a:lstStyle/>
          <a:p>
            <a:r>
              <a:rPr lang="en-US" dirty="0"/>
              <a:t>Is it possible to determine the width of a river without crossing it? </a:t>
            </a:r>
            <a:endParaRPr lang="en-US" dirty="0" smtClean="0"/>
          </a:p>
          <a:p>
            <a:r>
              <a:rPr lang="en-US" dirty="0" smtClean="0"/>
              <a:t>Answer</a:t>
            </a:r>
            <a:r>
              <a:rPr lang="en-US" dirty="0"/>
              <a:t>: It is possible to come very close to determining the width of a river of any size, using triangles</a:t>
            </a:r>
            <a:r>
              <a:rPr lang="en-US" dirty="0" smtClean="0"/>
              <a:t>.</a:t>
            </a:r>
            <a:endParaRPr lang="en-US" dirty="0"/>
          </a:p>
          <a:p>
            <a:r>
              <a:rPr lang="en-US" dirty="0"/>
              <a:t>The same principle </a:t>
            </a:r>
            <a:r>
              <a:rPr lang="en-US" dirty="0" smtClean="0"/>
              <a:t>used </a:t>
            </a:r>
            <a:r>
              <a:rPr lang="en-US" dirty="0"/>
              <a:t>to determine the width of a river can be applied to other situations, including determining the height of a hill, a tree or a building. The simple geometric shape that makes this all possible is the </a:t>
            </a:r>
            <a:r>
              <a:rPr lang="en-US" i="1" dirty="0"/>
              <a:t>triangle</a:t>
            </a:r>
            <a:r>
              <a:rPr lang="en-US" dirty="0"/>
              <a:t>. </a:t>
            </a:r>
            <a:endParaRPr lang="en-US" dirty="0" smtClean="0"/>
          </a:p>
          <a:p>
            <a:r>
              <a:rPr lang="en-US" dirty="0" smtClean="0"/>
              <a:t>During </a:t>
            </a:r>
            <a:r>
              <a:rPr lang="en-US" dirty="0"/>
              <a:t>this activity, you will learn how to use triangles to determine the width of a river.</a:t>
            </a:r>
            <a:endParaRPr lang="en-US"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a:t>
            </a:r>
            <a:endParaRPr lang="en-US" dirty="0"/>
          </a:p>
        </p:txBody>
      </p:sp>
      <p:sp>
        <p:nvSpPr>
          <p:cNvPr id="3" name="Content Placeholder 2"/>
          <p:cNvSpPr>
            <a:spLocks noGrp="1"/>
          </p:cNvSpPr>
          <p:nvPr>
            <p:ph idx="1"/>
          </p:nvPr>
        </p:nvSpPr>
        <p:spPr/>
        <p:txBody>
          <a:bodyPr/>
          <a:lstStyle/>
          <a:p>
            <a:r>
              <a:rPr lang="en-US" dirty="0" smtClean="0"/>
              <a:t>Student Trig River Worksheets</a:t>
            </a:r>
          </a:p>
          <a:p>
            <a:r>
              <a:rPr lang="en-US" dirty="0" smtClean="0"/>
              <a:t>Paper Half Protractor</a:t>
            </a:r>
          </a:p>
          <a:p>
            <a:r>
              <a:rPr lang="en-US" dirty="0" smtClean="0"/>
              <a:t>“River” (inside or outside)</a:t>
            </a:r>
          </a:p>
          <a:p>
            <a:pPr marL="0" indent="0">
              <a:buNone/>
            </a:pPr>
            <a:endParaRPr lang="en-US" dirty="0"/>
          </a:p>
        </p:txBody>
      </p:sp>
      <p:pic>
        <p:nvPicPr>
          <p:cNvPr id="4" name="Picture 3"/>
          <p:cNvPicPr>
            <a:picLocks noChangeAspect="1"/>
          </p:cNvPicPr>
          <p:nvPr/>
        </p:nvPicPr>
        <p:blipFill>
          <a:blip r:embed="rId2"/>
          <a:stretch>
            <a:fillRect/>
          </a:stretch>
        </p:blipFill>
        <p:spPr>
          <a:xfrm>
            <a:off x="4364313" y="3044948"/>
            <a:ext cx="4516076" cy="3373313"/>
          </a:xfrm>
          <a:prstGeom prst="rect">
            <a:avLst/>
          </a:prstGeom>
        </p:spPr>
      </p:pic>
      <p:pic>
        <p:nvPicPr>
          <p:cNvPr id="5" name="Picture 4"/>
          <p:cNvPicPr>
            <a:picLocks noChangeAspect="1"/>
          </p:cNvPicPr>
          <p:nvPr/>
        </p:nvPicPr>
        <p:blipFill rotWithShape="1">
          <a:blip r:embed="rId3"/>
          <a:srcRect t="30101" b="-1"/>
          <a:stretch/>
        </p:blipFill>
        <p:spPr>
          <a:xfrm>
            <a:off x="319989" y="3085562"/>
            <a:ext cx="3568271" cy="3337310"/>
          </a:xfrm>
          <a:prstGeom prst="rect">
            <a:avLst/>
          </a:prstGeom>
        </p:spPr>
      </p:pic>
    </p:spTree>
    <p:extLst>
      <p:ext uri="{BB962C8B-B14F-4D97-AF65-F5344CB8AC3E}">
        <p14:creationId xmlns:p14="http://schemas.microsoft.com/office/powerpoint/2010/main" val="3265797741"/>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Up</a:t>
            </a:r>
            <a:endParaRPr lang="en-US" dirty="0"/>
          </a:p>
        </p:txBody>
      </p:sp>
      <p:pic>
        <p:nvPicPr>
          <p:cNvPr id="4" name="Content Placeholder 3"/>
          <p:cNvPicPr>
            <a:picLocks noGrp="1" noChangeAspect="1"/>
          </p:cNvPicPr>
          <p:nvPr>
            <p:ph idx="1"/>
          </p:nvPr>
        </p:nvPicPr>
        <p:blipFill>
          <a:blip r:embed="rId2"/>
          <a:stretch>
            <a:fillRect/>
          </a:stretch>
        </p:blipFill>
        <p:spPr>
          <a:xfrm>
            <a:off x="4381500" y="0"/>
            <a:ext cx="4762500" cy="2847975"/>
          </a:xfrm>
          <a:prstGeom prst="rect">
            <a:avLst/>
          </a:prstGeom>
        </p:spPr>
      </p:pic>
      <p:pic>
        <p:nvPicPr>
          <p:cNvPr id="5" name="Picture 4"/>
          <p:cNvPicPr>
            <a:picLocks noChangeAspect="1"/>
          </p:cNvPicPr>
          <p:nvPr/>
        </p:nvPicPr>
        <p:blipFill>
          <a:blip r:embed="rId3"/>
          <a:stretch>
            <a:fillRect/>
          </a:stretch>
        </p:blipFill>
        <p:spPr>
          <a:xfrm>
            <a:off x="0" y="2732920"/>
            <a:ext cx="5517481" cy="4125080"/>
          </a:xfrm>
          <a:prstGeom prst="rect">
            <a:avLst/>
          </a:prstGeom>
        </p:spPr>
      </p:pic>
      <p:sp>
        <p:nvSpPr>
          <p:cNvPr id="6" name="Oval 5"/>
          <p:cNvSpPr/>
          <p:nvPr/>
        </p:nvSpPr>
        <p:spPr>
          <a:xfrm>
            <a:off x="1103870" y="4110682"/>
            <a:ext cx="486033" cy="494270"/>
          </a:xfrm>
          <a:prstGeom prst="ellipse">
            <a:avLst/>
          </a:prstGeom>
          <a:noFill/>
          <a:ln w="57150">
            <a:solidFill>
              <a:schemeClr val="accent6">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dirty="0" smtClean="0">
              <a:solidFill>
                <a:schemeClr val="bg1"/>
              </a:solidFill>
            </a:endParaRPr>
          </a:p>
        </p:txBody>
      </p:sp>
      <p:sp>
        <p:nvSpPr>
          <p:cNvPr id="7" name="Oval 6"/>
          <p:cNvSpPr/>
          <p:nvPr/>
        </p:nvSpPr>
        <p:spPr>
          <a:xfrm>
            <a:off x="3895467" y="4110682"/>
            <a:ext cx="486033" cy="494270"/>
          </a:xfrm>
          <a:prstGeom prst="ellipse">
            <a:avLst/>
          </a:prstGeom>
          <a:noFill/>
          <a:ln w="57150">
            <a:solidFill>
              <a:schemeClr val="accent6">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dirty="0" smtClean="0">
              <a:solidFill>
                <a:schemeClr val="bg1"/>
              </a:solidFill>
            </a:endParaRPr>
          </a:p>
        </p:txBody>
      </p:sp>
    </p:spTree>
    <p:extLst>
      <p:ext uri="{BB962C8B-B14F-4D97-AF65-F5344CB8AC3E}">
        <p14:creationId xmlns:p14="http://schemas.microsoft.com/office/powerpoint/2010/main" val="288685611"/>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Review</a:t>
            </a:r>
            <a:endParaRPr lang="en-US" dirty="0"/>
          </a:p>
        </p:txBody>
      </p:sp>
      <p:pic>
        <p:nvPicPr>
          <p:cNvPr id="7" name="Picture 6"/>
          <p:cNvPicPr>
            <a:picLocks noChangeAspect="1"/>
          </p:cNvPicPr>
          <p:nvPr/>
        </p:nvPicPr>
        <p:blipFill>
          <a:blip r:embed="rId2"/>
          <a:stretch>
            <a:fillRect/>
          </a:stretch>
        </p:blipFill>
        <p:spPr>
          <a:xfrm>
            <a:off x="2341605" y="1341435"/>
            <a:ext cx="4114800" cy="3181350"/>
          </a:xfrm>
          <a:prstGeom prst="rect">
            <a:avLst/>
          </a:prstGeom>
        </p:spPr>
      </p:pic>
      <p:sp>
        <p:nvSpPr>
          <p:cNvPr id="8" name="Content Placeholder 2"/>
          <p:cNvSpPr txBox="1">
            <a:spLocks/>
          </p:cNvSpPr>
          <p:nvPr/>
        </p:nvSpPr>
        <p:spPr>
          <a:xfrm>
            <a:off x="1087508" y="4582211"/>
            <a:ext cx="7492998" cy="4859336"/>
          </a:xfrm>
          <a:prstGeom prst="rect">
            <a:avLst/>
          </a:prstGeom>
        </p:spPr>
        <p:txBody>
          <a:bodyPr vert="horz" lIns="91440" tIns="45720" rIns="91440" bIns="45720" rtlCol="0">
            <a:noAutofit/>
          </a:bodyPr>
          <a:lstStyle>
            <a:lvl1pPr marL="342900" indent="-342900" algn="l" defTabSz="914400" rtl="0" eaLnBrk="1" latinLnBrk="0" hangingPunct="1">
              <a:lnSpc>
                <a:spcPct val="85000"/>
              </a:lnSpc>
              <a:spcBef>
                <a:spcPts val="400"/>
              </a:spcBef>
              <a:buClr>
                <a:schemeClr val="accent4">
                  <a:lumMod val="20000"/>
                  <a:lumOff val="80000"/>
                </a:schemeClr>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lnSpc>
                <a:spcPct val="85000"/>
              </a:lnSpc>
              <a:spcBef>
                <a:spcPts val="50"/>
              </a:spcBef>
              <a:buClr>
                <a:schemeClr val="tx1"/>
              </a:buClr>
              <a:buFont typeface="Calibri"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85000"/>
              </a:lnSpc>
              <a:spcBef>
                <a:spcPts val="50"/>
              </a:spcBef>
              <a:buClr>
                <a:schemeClr val="tx1"/>
              </a:buClr>
              <a:buFont typeface="Calibri"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85000"/>
              </a:lnSpc>
              <a:spcBef>
                <a:spcPts val="50"/>
              </a:spcBef>
              <a:buClr>
                <a:schemeClr val="tx1"/>
              </a:buClr>
              <a:buFont typeface="Calibri"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85000"/>
              </a:lnSpc>
              <a:spcBef>
                <a:spcPts val="50"/>
              </a:spcBef>
              <a:buClr>
                <a:schemeClr val="tx1"/>
              </a:buClr>
              <a:buFont typeface="Calibri"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SOH CAH TOA</a:t>
            </a:r>
          </a:p>
          <a:p>
            <a:r>
              <a:rPr lang="en-US" dirty="0" smtClean="0"/>
              <a:t>Is there a way we can apply this theorem to our problem?</a:t>
            </a:r>
          </a:p>
          <a:p>
            <a:r>
              <a:rPr lang="en-US" dirty="0" smtClean="0"/>
              <a:t>YES!</a:t>
            </a:r>
            <a:endParaRPr lang="en-US" dirty="0"/>
          </a:p>
        </p:txBody>
      </p:sp>
    </p:spTree>
    <p:extLst>
      <p:ext uri="{BB962C8B-B14F-4D97-AF65-F5344CB8AC3E}">
        <p14:creationId xmlns:p14="http://schemas.microsoft.com/office/powerpoint/2010/main" val="288500942"/>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Demonstration</a:t>
            </a:r>
            <a:endParaRPr lang="en-US" dirty="0"/>
          </a:p>
        </p:txBody>
      </p:sp>
      <p:pic>
        <p:nvPicPr>
          <p:cNvPr id="7" name="Picture 6"/>
          <p:cNvPicPr>
            <a:picLocks noChangeAspect="1"/>
          </p:cNvPicPr>
          <p:nvPr/>
        </p:nvPicPr>
        <p:blipFill>
          <a:blip r:embed="rId2"/>
          <a:stretch>
            <a:fillRect/>
          </a:stretch>
        </p:blipFill>
        <p:spPr>
          <a:xfrm>
            <a:off x="0" y="1341435"/>
            <a:ext cx="4122974" cy="5516565"/>
          </a:xfrm>
          <a:prstGeom prst="rect">
            <a:avLst/>
          </a:prstGeom>
        </p:spPr>
      </p:pic>
      <p:pic>
        <p:nvPicPr>
          <p:cNvPr id="9" name="Picture 8"/>
          <p:cNvPicPr>
            <a:picLocks noChangeAspect="1"/>
          </p:cNvPicPr>
          <p:nvPr/>
        </p:nvPicPr>
        <p:blipFill rotWithShape="1">
          <a:blip r:embed="rId3"/>
          <a:srcRect t="19822" b="23038"/>
          <a:stretch/>
        </p:blipFill>
        <p:spPr>
          <a:xfrm>
            <a:off x="4776658" y="1341435"/>
            <a:ext cx="3617698" cy="2765856"/>
          </a:xfrm>
          <a:prstGeom prst="rect">
            <a:avLst/>
          </a:prstGeom>
        </p:spPr>
      </p:pic>
      <p:sp>
        <p:nvSpPr>
          <p:cNvPr id="10" name="TextBox 9"/>
          <p:cNvSpPr txBox="1"/>
          <p:nvPr/>
        </p:nvSpPr>
        <p:spPr>
          <a:xfrm>
            <a:off x="4180639" y="4263810"/>
            <a:ext cx="4963361" cy="1754326"/>
          </a:xfrm>
          <a:prstGeom prst="rect">
            <a:avLst/>
          </a:prstGeom>
          <a:noFill/>
        </p:spPr>
        <p:txBody>
          <a:bodyPr wrap="square" rtlCol="0">
            <a:spAutoFit/>
          </a:bodyPr>
          <a:lstStyle/>
          <a:p>
            <a:pPr algn="ctr"/>
            <a:r>
              <a:rPr lang="en-US" dirty="0" smtClean="0"/>
              <a:t>Note: Make sure to have groups of 2 students at each point. One student can get eye level with the pipe cleaner to yield a more accurate angle measurement. Also, print the protractors on cardstock for more stability and ease when measuring.</a:t>
            </a:r>
          </a:p>
        </p:txBody>
      </p:sp>
    </p:spTree>
    <p:extLst>
      <p:ext uri="{BB962C8B-B14F-4D97-AF65-F5344CB8AC3E}">
        <p14:creationId xmlns:p14="http://schemas.microsoft.com/office/powerpoint/2010/main" val="3919283886"/>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Representation</a:t>
            </a:r>
            <a:endParaRPr lang="en-US" dirty="0"/>
          </a:p>
        </p:txBody>
      </p:sp>
      <p:pic>
        <p:nvPicPr>
          <p:cNvPr id="1026" name="Picture 2" descr="A drawing of a &quot;pretend&quot; river, usiing classroom desk as the banks, illustrating how to use angles to determine the width of a riv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4" y="1756943"/>
            <a:ext cx="6407640" cy="4152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395707"/>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a:xfrm>
            <a:off x="981217" y="1351646"/>
            <a:ext cx="7492998" cy="4859336"/>
          </a:xfrm>
        </p:spPr>
        <p:txBody>
          <a:bodyPr/>
          <a:lstStyle/>
          <a:p>
            <a:r>
              <a:rPr lang="en-US" sz="1800" dirty="0" smtClean="0"/>
              <a:t>1. On </a:t>
            </a:r>
            <a:r>
              <a:rPr lang="en-US" sz="1800" dirty="0"/>
              <a:t>one side of the river (as close to the middle of that side as possible, set an object that will be the Far Edge Marker. Normally this represents a tree right at the edge of the opposite side of the river.</a:t>
            </a:r>
          </a:p>
          <a:p>
            <a:r>
              <a:rPr lang="en-US" sz="1800" dirty="0" smtClean="0"/>
              <a:t>2. Directly </a:t>
            </a:r>
            <a:r>
              <a:rPr lang="en-US" sz="1800" dirty="0"/>
              <a:t>across from the marker, place a Zero Edge Marker (see Figure 1). All the students should be on this side of the river.</a:t>
            </a:r>
          </a:p>
          <a:p>
            <a:r>
              <a:rPr lang="en-US" sz="1800" dirty="0" smtClean="0"/>
              <a:t>3. Lay </a:t>
            </a:r>
            <a:r>
              <a:rPr lang="en-US" sz="1800" dirty="0"/>
              <a:t>the measuring tape along the "zero edge bank" with one end at the Zero Edge Marker and place a piece of tape every ½ meter on the river edge of the desks. Repeat this in the other direction (see Figure 1).</a:t>
            </a:r>
          </a:p>
          <a:p>
            <a:r>
              <a:rPr lang="en-US" sz="1800" dirty="0" smtClean="0"/>
              <a:t>4. Give </a:t>
            </a:r>
            <a:r>
              <a:rPr lang="en-US" sz="1800" dirty="0"/>
              <a:t>each student a worksheet.</a:t>
            </a:r>
          </a:p>
          <a:p>
            <a:r>
              <a:rPr lang="en-US" sz="1800" dirty="0" smtClean="0"/>
              <a:t>5. Each </a:t>
            </a:r>
            <a:r>
              <a:rPr lang="en-US" sz="1800" dirty="0"/>
              <a:t>student should make an estimate of how wide the river is and record it on the back of their worksheet (anywhere on the paper is acceptable).</a:t>
            </a:r>
          </a:p>
          <a:p>
            <a:r>
              <a:rPr lang="en-US" sz="1800" dirty="0" smtClean="0"/>
              <a:t>6. Each </a:t>
            </a:r>
            <a:r>
              <a:rPr lang="en-US" sz="1800" dirty="0"/>
              <a:t>group will work from a different tape mark. When both students of a group are at their </a:t>
            </a:r>
            <a:r>
              <a:rPr lang="en-US" sz="1800" dirty="0" smtClean="0"/>
              <a:t>designated </a:t>
            </a:r>
            <a:r>
              <a:rPr lang="en-US" sz="1800" dirty="0"/>
              <a:t>mark and have written on their worksheet the distance their tape is from the Zero Edge Marker, give each group a protractor.</a:t>
            </a:r>
          </a:p>
          <a:p>
            <a:endParaRPr lang="en-US" sz="1800" dirty="0"/>
          </a:p>
        </p:txBody>
      </p:sp>
    </p:spTree>
    <p:extLst>
      <p:ext uri="{BB962C8B-B14F-4D97-AF65-F5344CB8AC3E}">
        <p14:creationId xmlns:p14="http://schemas.microsoft.com/office/powerpoint/2010/main" val="821733208"/>
      </p:ext>
    </p:extLst>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33- Rippling Wa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lgn="ctr">
          <a:defRPr sz="2000" dirty="0" smtClean="0">
            <a:solidFill>
              <a:schemeClr val="bg1"/>
            </a:solidFill>
          </a:defRPr>
        </a:defPPr>
      </a:lstStyle>
      <a:style>
        <a:lnRef idx="1">
          <a:schemeClr val="accent4"/>
        </a:lnRef>
        <a:fillRef idx="2">
          <a:schemeClr val="accent4"/>
        </a:fillRef>
        <a:effectRef idx="1">
          <a:schemeClr val="accent4"/>
        </a:effectRef>
        <a:fontRef idx="minor">
          <a:schemeClr val="dk1"/>
        </a:fontRef>
      </a:style>
    </a:spDef>
    <a:lnDef>
      <a:spPr>
        <a:ln/>
      </a:spPr>
      <a:bodyPr/>
      <a:lstStyle/>
      <a:style>
        <a:lnRef idx="3">
          <a:schemeClr val="accent4"/>
        </a:lnRef>
        <a:fillRef idx="0">
          <a:schemeClr val="accent4"/>
        </a:fillRef>
        <a:effectRef idx="2">
          <a:schemeClr val="accent4"/>
        </a:effectRef>
        <a:fontRef idx="minor">
          <a:schemeClr val="tx1"/>
        </a:fontRef>
      </a:style>
    </a:lnDef>
    <a:txDef>
      <a:spPr>
        <a:noFill/>
      </a:spPr>
      <a:bodyPr wrap="square" rtlCol="0">
        <a:spAutoFit/>
      </a:bodyPr>
      <a:lstStyle>
        <a:defPPr algn="ct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9147774-C42B-4BF8-828B-1E2C39A133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Rippling water slide background (with video)</Template>
  <TotalTime>0</TotalTime>
  <Words>771</Words>
  <Application>Microsoft Office PowerPoint</Application>
  <PresentationFormat>On-screen Show (4:3)</PresentationFormat>
  <Paragraphs>77</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Courier New</vt:lpstr>
      <vt:lpstr>Trebuchet MS</vt:lpstr>
      <vt:lpstr>33- Rippling Water</vt:lpstr>
      <vt:lpstr>The Trig River</vt:lpstr>
      <vt:lpstr>Common Core Standards</vt:lpstr>
      <vt:lpstr>Introduction</vt:lpstr>
      <vt:lpstr>Materials</vt:lpstr>
      <vt:lpstr>Set Up</vt:lpstr>
      <vt:lpstr>Lets Review</vt:lpstr>
      <vt:lpstr>Demonstration</vt:lpstr>
      <vt:lpstr>Visual Representation</vt:lpstr>
      <vt:lpstr>Procedure:</vt:lpstr>
      <vt:lpstr>Procedure:</vt:lpstr>
      <vt:lpstr>Questions To Ask:</vt:lpstr>
      <vt:lpstr>Results</vt:lpstr>
      <vt:lpstr>Results:</vt:lpstr>
      <vt:lpstr>Sources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2015-04-28T16:39:10Z</dcterms:created>
  <dcterms:modified xsi:type="dcterms:W3CDTF">2015-04-30T05:34:57Z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TC027415269991</vt:lpwstr>
  </property>
</Properties>
</file>